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  <p:sldMasterId id="2147483696" r:id="rId3"/>
  </p:sldMasterIdLst>
  <p:notesMasterIdLst>
    <p:notesMasterId r:id="rId14"/>
  </p:notesMasterIdLst>
  <p:handoutMasterIdLst>
    <p:handoutMasterId r:id="rId15"/>
  </p:handoutMasterIdLst>
  <p:sldIdLst>
    <p:sldId id="256" r:id="rId4"/>
    <p:sldId id="276" r:id="rId5"/>
    <p:sldId id="277" r:id="rId6"/>
    <p:sldId id="279" r:id="rId7"/>
    <p:sldId id="283" r:id="rId8"/>
    <p:sldId id="282" r:id="rId9"/>
    <p:sldId id="286" r:id="rId10"/>
    <p:sldId id="285" r:id="rId11"/>
    <p:sldId id="28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84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71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54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41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29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13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00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284" algn="l" defTabSz="9135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98" autoAdjust="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7416E-DB64-4E47-A094-4B6C86EB900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22C089A-6D31-46AF-A391-0A8EBC32E490}">
      <dgm:prSet phldrT="[Text]" custT="1"/>
      <dgm:spPr/>
      <dgm:t>
        <a:bodyPr/>
        <a:lstStyle/>
        <a:p>
          <a:r>
            <a:rPr lang="en-GB" altLang="en-US" sz="1800" b="1" dirty="0" smtClean="0"/>
            <a:t>EU Association Agreement Signed</a:t>
          </a:r>
        </a:p>
        <a:p>
          <a:r>
            <a:rPr lang="en-GB" altLang="en-US" sz="1800" b="1" dirty="0" smtClean="0"/>
            <a:t> 2014</a:t>
          </a:r>
          <a:r>
            <a:rPr lang="en-GB" altLang="en-US" sz="1800" dirty="0" smtClean="0"/>
            <a:t> </a:t>
          </a:r>
          <a:endParaRPr lang="en-GB" sz="1800" dirty="0"/>
        </a:p>
      </dgm:t>
    </dgm:pt>
    <dgm:pt modelId="{BE00E5DA-5D33-4243-9523-6AB3BB410F25}" type="parTrans" cxnId="{1E8A7522-E9CE-4C8F-9E81-248DD2FFAF55}">
      <dgm:prSet/>
      <dgm:spPr/>
      <dgm:t>
        <a:bodyPr/>
        <a:lstStyle/>
        <a:p>
          <a:endParaRPr lang="en-GB"/>
        </a:p>
      </dgm:t>
    </dgm:pt>
    <dgm:pt modelId="{111589B3-CDF5-4334-91B4-D927AC907284}" type="sibTrans" cxnId="{1E8A7522-E9CE-4C8F-9E81-248DD2FFAF55}">
      <dgm:prSet/>
      <dgm:spPr/>
      <dgm:t>
        <a:bodyPr/>
        <a:lstStyle/>
        <a:p>
          <a:endParaRPr lang="en-GB"/>
        </a:p>
      </dgm:t>
    </dgm:pt>
    <dgm:pt modelId="{594B4D68-A34C-4534-AE3F-4697226EFB8E}">
      <dgm:prSet phldrT="[Text]" custT="1"/>
      <dgm:spPr/>
      <dgm:t>
        <a:bodyPr/>
        <a:lstStyle/>
        <a:p>
          <a:r>
            <a:rPr lang="en-US" sz="1800" b="1" dirty="0" smtClean="0"/>
            <a:t>Energy Strategy</a:t>
          </a:r>
        </a:p>
        <a:p>
          <a:r>
            <a:rPr lang="en-US" sz="1800" b="1" dirty="0" smtClean="0"/>
            <a:t>  </a:t>
          </a:r>
          <a:r>
            <a:rPr lang="en-US" sz="1800" b="0" i="1" dirty="0" smtClean="0"/>
            <a:t>currently being developing</a:t>
          </a:r>
          <a:endParaRPr lang="en-GB" sz="1800" b="0" i="1" dirty="0"/>
        </a:p>
      </dgm:t>
    </dgm:pt>
    <dgm:pt modelId="{ACA2B807-DC28-4BA4-84F7-2C8ADD7554CD}" type="parTrans" cxnId="{3F45631E-12DE-4E3D-86DC-2EBC366E717C}">
      <dgm:prSet/>
      <dgm:spPr/>
      <dgm:t>
        <a:bodyPr/>
        <a:lstStyle/>
        <a:p>
          <a:endParaRPr lang="en-GB"/>
        </a:p>
      </dgm:t>
    </dgm:pt>
    <dgm:pt modelId="{FB006AED-DDBA-4AA4-80C4-29231D6B6467}" type="sibTrans" cxnId="{3F45631E-12DE-4E3D-86DC-2EBC366E717C}">
      <dgm:prSet/>
      <dgm:spPr/>
      <dgm:t>
        <a:bodyPr/>
        <a:lstStyle/>
        <a:p>
          <a:endParaRPr lang="en-GB"/>
        </a:p>
      </dgm:t>
    </dgm:pt>
    <dgm:pt modelId="{0A71AE37-48F5-4C6B-B3DE-341A67331788}">
      <dgm:prSet phldrT="[Text]" custT="1"/>
      <dgm:spPr/>
      <dgm:t>
        <a:bodyPr/>
        <a:lstStyle/>
        <a:p>
          <a:r>
            <a:rPr lang="en-US" sz="1800" b="0" i="1" dirty="0" smtClean="0"/>
            <a:t>Amendment in Georgian law on electricity and natural gas  </a:t>
          </a:r>
          <a:r>
            <a:rPr lang="en-US" sz="1600" b="1" dirty="0" smtClean="0"/>
            <a:t>promotion of Net Metering &amp; small scale RE installations</a:t>
          </a:r>
          <a:endParaRPr lang="en-GB" sz="1600" b="1" dirty="0"/>
        </a:p>
      </dgm:t>
    </dgm:pt>
    <dgm:pt modelId="{86E19003-AEED-4FB1-A785-CB93BF188BEA}" type="parTrans" cxnId="{D99BB934-4740-4C6E-BF81-69EE5E346D5F}">
      <dgm:prSet/>
      <dgm:spPr/>
      <dgm:t>
        <a:bodyPr/>
        <a:lstStyle/>
        <a:p>
          <a:endParaRPr lang="en-GB"/>
        </a:p>
      </dgm:t>
    </dgm:pt>
    <dgm:pt modelId="{C48815CD-8C97-4C59-9E2C-9E3AC5740967}" type="sibTrans" cxnId="{D99BB934-4740-4C6E-BF81-69EE5E346D5F}">
      <dgm:prSet/>
      <dgm:spPr/>
      <dgm:t>
        <a:bodyPr/>
        <a:lstStyle/>
        <a:p>
          <a:endParaRPr lang="en-GB"/>
        </a:p>
      </dgm:t>
    </dgm:pt>
    <dgm:pt modelId="{763760C9-384E-4478-8F20-70E476E788CA}">
      <dgm:prSet custT="1"/>
      <dgm:spPr/>
      <dgm:t>
        <a:bodyPr/>
        <a:lstStyle/>
        <a:p>
          <a:r>
            <a:rPr lang="en-US" sz="1800" b="1" dirty="0" smtClean="0"/>
            <a:t>New Energy Policy </a:t>
          </a:r>
        </a:p>
        <a:p>
          <a:r>
            <a:rPr lang="en-US" sz="1800" b="1" dirty="0" smtClean="0"/>
            <a:t>2015 </a:t>
          </a:r>
        </a:p>
        <a:p>
          <a:r>
            <a:rPr lang="en-US" sz="1600" b="1" i="1" dirty="0" smtClean="0"/>
            <a:t>implication on EE and RE development</a:t>
          </a:r>
          <a:endParaRPr lang="en-GB" altLang="en-US" sz="1600" b="1" i="1" dirty="0"/>
        </a:p>
      </dgm:t>
    </dgm:pt>
    <dgm:pt modelId="{403EEDCE-1C33-403B-8596-99BD8D60F76C}" type="parTrans" cxnId="{61A4F31C-DE8E-4F69-A469-E4A5048054C3}">
      <dgm:prSet/>
      <dgm:spPr/>
      <dgm:t>
        <a:bodyPr/>
        <a:lstStyle/>
        <a:p>
          <a:endParaRPr lang="en-GB"/>
        </a:p>
      </dgm:t>
    </dgm:pt>
    <dgm:pt modelId="{EA594C52-E633-4626-AB7E-F620504C97C3}" type="sibTrans" cxnId="{61A4F31C-DE8E-4F69-A469-E4A5048054C3}">
      <dgm:prSet/>
      <dgm:spPr/>
      <dgm:t>
        <a:bodyPr/>
        <a:lstStyle/>
        <a:p>
          <a:endParaRPr lang="en-GB"/>
        </a:p>
      </dgm:t>
    </dgm:pt>
    <dgm:pt modelId="{A936598E-AE79-492A-8500-2BEDA0E9D17B}">
      <dgm:prSet phldrT="[Text]" custT="1"/>
      <dgm:spPr/>
      <dgm:t>
        <a:bodyPr/>
        <a:lstStyle/>
        <a:p>
          <a:r>
            <a:rPr lang="en-GB" altLang="en-US" sz="2000" b="1" dirty="0" smtClean="0"/>
            <a:t>Energy Community Treat</a:t>
          </a:r>
          <a:r>
            <a:rPr lang="en-GB" altLang="en-US" sz="1800" b="1" dirty="0" smtClean="0"/>
            <a:t>y</a:t>
          </a:r>
        </a:p>
        <a:p>
          <a:r>
            <a:rPr lang="en-GB" altLang="en-US" sz="1800" b="1" dirty="0" smtClean="0"/>
            <a:t>Signed 2016</a:t>
          </a:r>
          <a:endParaRPr lang="en-GB" sz="1500" dirty="0"/>
        </a:p>
      </dgm:t>
    </dgm:pt>
    <dgm:pt modelId="{0457EFA3-C1D5-485B-891B-2FFC99D69977}" type="parTrans" cxnId="{540CD750-3C14-4EF1-8175-E63E7623DF04}">
      <dgm:prSet/>
      <dgm:spPr/>
      <dgm:t>
        <a:bodyPr/>
        <a:lstStyle/>
        <a:p>
          <a:endParaRPr lang="en-GB"/>
        </a:p>
      </dgm:t>
    </dgm:pt>
    <dgm:pt modelId="{B751ABE3-216C-4F7F-BB2E-56147748139A}" type="sibTrans" cxnId="{540CD750-3C14-4EF1-8175-E63E7623DF04}">
      <dgm:prSet/>
      <dgm:spPr/>
      <dgm:t>
        <a:bodyPr/>
        <a:lstStyle/>
        <a:p>
          <a:endParaRPr lang="en-GB"/>
        </a:p>
      </dgm:t>
    </dgm:pt>
    <dgm:pt modelId="{C339C1F0-6F7E-4407-8A73-46112FDA8415}" type="pres">
      <dgm:prSet presAssocID="{6857416E-DB64-4E47-A094-4B6C86EB9004}" presName="Name0" presStyleCnt="0">
        <dgm:presLayoutVars>
          <dgm:dir/>
          <dgm:resizeHandles val="exact"/>
        </dgm:presLayoutVars>
      </dgm:prSet>
      <dgm:spPr/>
    </dgm:pt>
    <dgm:pt modelId="{5639DF34-4E37-4824-B2E1-42D4A53FB07D}" type="pres">
      <dgm:prSet presAssocID="{6857416E-DB64-4E47-A094-4B6C86EB9004}" presName="arrow" presStyleLbl="bgShp" presStyleIdx="0" presStyleCnt="1"/>
      <dgm:spPr/>
    </dgm:pt>
    <dgm:pt modelId="{5F41ECFB-6BAB-4113-9CB0-5A8C21ADA581}" type="pres">
      <dgm:prSet presAssocID="{6857416E-DB64-4E47-A094-4B6C86EB9004}" presName="points" presStyleCnt="0"/>
      <dgm:spPr/>
    </dgm:pt>
    <dgm:pt modelId="{89107FF2-0C5A-4A1D-BDC4-09175BFC6F85}" type="pres">
      <dgm:prSet presAssocID="{922C089A-6D31-46AF-A391-0A8EBC32E490}" presName="compositeA" presStyleCnt="0"/>
      <dgm:spPr/>
    </dgm:pt>
    <dgm:pt modelId="{1D834FC7-C55D-4DAC-B383-B0A6697A444E}" type="pres">
      <dgm:prSet presAssocID="{922C089A-6D31-46AF-A391-0A8EBC32E490}" presName="textA" presStyleLbl="revTx" presStyleIdx="0" presStyleCnt="5" custScaleX="1326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4F480-1D60-4EB8-951E-7A7D2CC34EBC}" type="pres">
      <dgm:prSet presAssocID="{922C089A-6D31-46AF-A391-0A8EBC32E490}" presName="circleA" presStyleLbl="node1" presStyleIdx="0" presStyleCnt="5"/>
      <dgm:spPr/>
    </dgm:pt>
    <dgm:pt modelId="{F9C88F1E-6E78-4966-8363-F41FAFF5035A}" type="pres">
      <dgm:prSet presAssocID="{922C089A-6D31-46AF-A391-0A8EBC32E490}" presName="spaceA" presStyleCnt="0"/>
      <dgm:spPr/>
    </dgm:pt>
    <dgm:pt modelId="{CC2BF59D-67E3-4C67-9028-A9D7428DECB2}" type="pres">
      <dgm:prSet presAssocID="{111589B3-CDF5-4334-91B4-D927AC907284}" presName="space" presStyleCnt="0"/>
      <dgm:spPr/>
    </dgm:pt>
    <dgm:pt modelId="{64DF50FC-A6E8-4729-8580-44A140D1E403}" type="pres">
      <dgm:prSet presAssocID="{763760C9-384E-4478-8F20-70E476E788CA}" presName="compositeB" presStyleCnt="0"/>
      <dgm:spPr/>
    </dgm:pt>
    <dgm:pt modelId="{DE68FC7F-A86E-4400-9C39-8934BEC59133}" type="pres">
      <dgm:prSet presAssocID="{763760C9-384E-4478-8F20-70E476E788CA}" presName="textB" presStyleLbl="revTx" presStyleIdx="1" presStyleCnt="5" custScaleX="165070" custScaleY="963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67182B-2A60-45F0-BE4F-167B08AB8D33}" type="pres">
      <dgm:prSet presAssocID="{763760C9-384E-4478-8F20-70E476E788CA}" presName="circleB" presStyleLbl="node1" presStyleIdx="1" presStyleCnt="5"/>
      <dgm:spPr/>
    </dgm:pt>
    <dgm:pt modelId="{985A4037-B30E-4759-B327-AAA38E9FD466}" type="pres">
      <dgm:prSet presAssocID="{763760C9-384E-4478-8F20-70E476E788CA}" presName="spaceB" presStyleCnt="0"/>
      <dgm:spPr/>
    </dgm:pt>
    <dgm:pt modelId="{C16EB487-5E82-4FB2-8B9C-AFEFF5D18E4A}" type="pres">
      <dgm:prSet presAssocID="{EA594C52-E633-4626-AB7E-F620504C97C3}" presName="space" presStyleCnt="0"/>
      <dgm:spPr/>
    </dgm:pt>
    <dgm:pt modelId="{3107F935-AA93-4E01-85C9-D7F9314E1AE8}" type="pres">
      <dgm:prSet presAssocID="{594B4D68-A34C-4534-AE3F-4697226EFB8E}" presName="compositeA" presStyleCnt="0"/>
      <dgm:spPr/>
    </dgm:pt>
    <dgm:pt modelId="{7AF197A5-4483-4E4E-A8BA-04B74A0DCFA0}" type="pres">
      <dgm:prSet presAssocID="{594B4D68-A34C-4534-AE3F-4697226EFB8E}" presName="textA" presStyleLbl="revTx" presStyleIdx="2" presStyleCnt="5" custScaleX="126837" custScaleY="86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92AE4-FB43-4A3B-B029-C23E36D65343}" type="pres">
      <dgm:prSet presAssocID="{594B4D68-A34C-4534-AE3F-4697226EFB8E}" presName="circleA" presStyleLbl="node1" presStyleIdx="2" presStyleCnt="5"/>
      <dgm:spPr/>
    </dgm:pt>
    <dgm:pt modelId="{38A18B17-7849-4841-A891-4A22189E381C}" type="pres">
      <dgm:prSet presAssocID="{594B4D68-A34C-4534-AE3F-4697226EFB8E}" presName="spaceA" presStyleCnt="0"/>
      <dgm:spPr/>
    </dgm:pt>
    <dgm:pt modelId="{2468CF31-0ECF-4E87-95B9-2CE9DAE0922C}" type="pres">
      <dgm:prSet presAssocID="{FB006AED-DDBA-4AA4-80C4-29231D6B6467}" presName="space" presStyleCnt="0"/>
      <dgm:spPr/>
    </dgm:pt>
    <dgm:pt modelId="{5C8D9BE1-B8F0-4D36-92E5-F95861D0D59C}" type="pres">
      <dgm:prSet presAssocID="{0A71AE37-48F5-4C6B-B3DE-341A67331788}" presName="compositeB" presStyleCnt="0"/>
      <dgm:spPr/>
    </dgm:pt>
    <dgm:pt modelId="{EB207AA4-CC78-4F85-A72B-3EEEA55A1EE2}" type="pres">
      <dgm:prSet presAssocID="{0A71AE37-48F5-4C6B-B3DE-341A67331788}" presName="textB" presStyleLbl="revTx" presStyleIdx="3" presStyleCnt="5" custScaleX="1535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505245-EA08-4B15-9EF8-3DA67ADEC1FB}" type="pres">
      <dgm:prSet presAssocID="{0A71AE37-48F5-4C6B-B3DE-341A67331788}" presName="circleB" presStyleLbl="node1" presStyleIdx="3" presStyleCnt="5"/>
      <dgm:spPr/>
    </dgm:pt>
    <dgm:pt modelId="{81E9D711-590D-4C63-B2AE-AD12E1C773F7}" type="pres">
      <dgm:prSet presAssocID="{0A71AE37-48F5-4C6B-B3DE-341A67331788}" presName="spaceB" presStyleCnt="0"/>
      <dgm:spPr/>
    </dgm:pt>
    <dgm:pt modelId="{B4945288-9B84-42C9-B255-B526330AC106}" type="pres">
      <dgm:prSet presAssocID="{C48815CD-8C97-4C59-9E2C-9E3AC5740967}" presName="space" presStyleCnt="0"/>
      <dgm:spPr/>
    </dgm:pt>
    <dgm:pt modelId="{D8E3B89C-3470-481B-9772-9769386A919B}" type="pres">
      <dgm:prSet presAssocID="{A936598E-AE79-492A-8500-2BEDA0E9D17B}" presName="compositeA" presStyleCnt="0"/>
      <dgm:spPr/>
    </dgm:pt>
    <dgm:pt modelId="{60ACD712-D701-4144-956F-2191E1B3B317}" type="pres">
      <dgm:prSet presAssocID="{A936598E-AE79-492A-8500-2BEDA0E9D17B}" presName="textA" presStyleLbl="revTx" presStyleIdx="4" presStyleCnt="5" custScaleX="1589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52F12C-070D-47DF-8C0E-11CB601BD407}" type="pres">
      <dgm:prSet presAssocID="{A936598E-AE79-492A-8500-2BEDA0E9D17B}" presName="circleA" presStyleLbl="node1" presStyleIdx="4" presStyleCnt="5"/>
      <dgm:spPr/>
    </dgm:pt>
    <dgm:pt modelId="{8FCB5F68-33A1-483A-B302-AFE3BFFA6A68}" type="pres">
      <dgm:prSet presAssocID="{A936598E-AE79-492A-8500-2BEDA0E9D17B}" presName="spaceA" presStyleCnt="0"/>
      <dgm:spPr/>
    </dgm:pt>
  </dgm:ptLst>
  <dgm:cxnLst>
    <dgm:cxn modelId="{5DB546A1-270A-4443-90CE-7CF147289677}" type="presOf" srcId="{0A71AE37-48F5-4C6B-B3DE-341A67331788}" destId="{EB207AA4-CC78-4F85-A72B-3EEEA55A1EE2}" srcOrd="0" destOrd="0" presId="urn:microsoft.com/office/officeart/2005/8/layout/hProcess11"/>
    <dgm:cxn modelId="{540CD750-3C14-4EF1-8175-E63E7623DF04}" srcId="{6857416E-DB64-4E47-A094-4B6C86EB9004}" destId="{A936598E-AE79-492A-8500-2BEDA0E9D17B}" srcOrd="4" destOrd="0" parTransId="{0457EFA3-C1D5-485B-891B-2FFC99D69977}" sibTransId="{B751ABE3-216C-4F7F-BB2E-56147748139A}"/>
    <dgm:cxn modelId="{D8347C1C-CA9A-4100-A7C3-A446198425A2}" type="presOf" srcId="{922C089A-6D31-46AF-A391-0A8EBC32E490}" destId="{1D834FC7-C55D-4DAC-B383-B0A6697A444E}" srcOrd="0" destOrd="0" presId="urn:microsoft.com/office/officeart/2005/8/layout/hProcess11"/>
    <dgm:cxn modelId="{CFBF5892-7ED6-478C-847A-39B786A22598}" type="presOf" srcId="{6857416E-DB64-4E47-A094-4B6C86EB9004}" destId="{C339C1F0-6F7E-4407-8A73-46112FDA8415}" srcOrd="0" destOrd="0" presId="urn:microsoft.com/office/officeart/2005/8/layout/hProcess11"/>
    <dgm:cxn modelId="{61A4F31C-DE8E-4F69-A469-E4A5048054C3}" srcId="{6857416E-DB64-4E47-A094-4B6C86EB9004}" destId="{763760C9-384E-4478-8F20-70E476E788CA}" srcOrd="1" destOrd="0" parTransId="{403EEDCE-1C33-403B-8596-99BD8D60F76C}" sibTransId="{EA594C52-E633-4626-AB7E-F620504C97C3}"/>
    <dgm:cxn modelId="{1E8A7522-E9CE-4C8F-9E81-248DD2FFAF55}" srcId="{6857416E-DB64-4E47-A094-4B6C86EB9004}" destId="{922C089A-6D31-46AF-A391-0A8EBC32E490}" srcOrd="0" destOrd="0" parTransId="{BE00E5DA-5D33-4243-9523-6AB3BB410F25}" sibTransId="{111589B3-CDF5-4334-91B4-D927AC907284}"/>
    <dgm:cxn modelId="{D99BB934-4740-4C6E-BF81-69EE5E346D5F}" srcId="{6857416E-DB64-4E47-A094-4B6C86EB9004}" destId="{0A71AE37-48F5-4C6B-B3DE-341A67331788}" srcOrd="3" destOrd="0" parTransId="{86E19003-AEED-4FB1-A785-CB93BF188BEA}" sibTransId="{C48815CD-8C97-4C59-9E2C-9E3AC5740967}"/>
    <dgm:cxn modelId="{F4F70E76-579E-4F35-9AE1-76724996E724}" type="presOf" srcId="{763760C9-384E-4478-8F20-70E476E788CA}" destId="{DE68FC7F-A86E-4400-9C39-8934BEC59133}" srcOrd="0" destOrd="0" presId="urn:microsoft.com/office/officeart/2005/8/layout/hProcess11"/>
    <dgm:cxn modelId="{3F45631E-12DE-4E3D-86DC-2EBC366E717C}" srcId="{6857416E-DB64-4E47-A094-4B6C86EB9004}" destId="{594B4D68-A34C-4534-AE3F-4697226EFB8E}" srcOrd="2" destOrd="0" parTransId="{ACA2B807-DC28-4BA4-84F7-2C8ADD7554CD}" sibTransId="{FB006AED-DDBA-4AA4-80C4-29231D6B6467}"/>
    <dgm:cxn modelId="{16659EFD-E476-458B-92D0-B7C03BADFFF9}" type="presOf" srcId="{594B4D68-A34C-4534-AE3F-4697226EFB8E}" destId="{7AF197A5-4483-4E4E-A8BA-04B74A0DCFA0}" srcOrd="0" destOrd="0" presId="urn:microsoft.com/office/officeart/2005/8/layout/hProcess11"/>
    <dgm:cxn modelId="{A1AD827A-D009-4021-ABF1-69DA13F557B8}" type="presOf" srcId="{A936598E-AE79-492A-8500-2BEDA0E9D17B}" destId="{60ACD712-D701-4144-956F-2191E1B3B317}" srcOrd="0" destOrd="0" presId="urn:microsoft.com/office/officeart/2005/8/layout/hProcess11"/>
    <dgm:cxn modelId="{F0689624-056B-4B7D-A2B7-5992AB85DA28}" type="presParOf" srcId="{C339C1F0-6F7E-4407-8A73-46112FDA8415}" destId="{5639DF34-4E37-4824-B2E1-42D4A53FB07D}" srcOrd="0" destOrd="0" presId="urn:microsoft.com/office/officeart/2005/8/layout/hProcess11"/>
    <dgm:cxn modelId="{EF133E5D-BDC8-4C7A-B3EB-135168FB8580}" type="presParOf" srcId="{C339C1F0-6F7E-4407-8A73-46112FDA8415}" destId="{5F41ECFB-6BAB-4113-9CB0-5A8C21ADA581}" srcOrd="1" destOrd="0" presId="urn:microsoft.com/office/officeart/2005/8/layout/hProcess11"/>
    <dgm:cxn modelId="{38193D0F-5E8E-4AD7-8289-4461AC0E3048}" type="presParOf" srcId="{5F41ECFB-6BAB-4113-9CB0-5A8C21ADA581}" destId="{89107FF2-0C5A-4A1D-BDC4-09175BFC6F85}" srcOrd="0" destOrd="0" presId="urn:microsoft.com/office/officeart/2005/8/layout/hProcess11"/>
    <dgm:cxn modelId="{8BFAB87F-015B-47BA-BD21-4972DB768ABE}" type="presParOf" srcId="{89107FF2-0C5A-4A1D-BDC4-09175BFC6F85}" destId="{1D834FC7-C55D-4DAC-B383-B0A6697A444E}" srcOrd="0" destOrd="0" presId="urn:microsoft.com/office/officeart/2005/8/layout/hProcess11"/>
    <dgm:cxn modelId="{1BBC033F-17E1-4AC4-A5B8-79B85D328D5E}" type="presParOf" srcId="{89107FF2-0C5A-4A1D-BDC4-09175BFC6F85}" destId="{A614F480-1D60-4EB8-951E-7A7D2CC34EBC}" srcOrd="1" destOrd="0" presId="urn:microsoft.com/office/officeart/2005/8/layout/hProcess11"/>
    <dgm:cxn modelId="{3E33F0F4-80F0-483A-A172-8A78BA5009AD}" type="presParOf" srcId="{89107FF2-0C5A-4A1D-BDC4-09175BFC6F85}" destId="{F9C88F1E-6E78-4966-8363-F41FAFF5035A}" srcOrd="2" destOrd="0" presId="urn:microsoft.com/office/officeart/2005/8/layout/hProcess11"/>
    <dgm:cxn modelId="{F8D115F8-D729-4892-8F11-3E3A6FD51E20}" type="presParOf" srcId="{5F41ECFB-6BAB-4113-9CB0-5A8C21ADA581}" destId="{CC2BF59D-67E3-4C67-9028-A9D7428DECB2}" srcOrd="1" destOrd="0" presId="urn:microsoft.com/office/officeart/2005/8/layout/hProcess11"/>
    <dgm:cxn modelId="{A211CA2B-D710-4407-BB6F-A4EC7AEE445E}" type="presParOf" srcId="{5F41ECFB-6BAB-4113-9CB0-5A8C21ADA581}" destId="{64DF50FC-A6E8-4729-8580-44A140D1E403}" srcOrd="2" destOrd="0" presId="urn:microsoft.com/office/officeart/2005/8/layout/hProcess11"/>
    <dgm:cxn modelId="{65405A17-25FD-4E93-90C2-A739E1E43885}" type="presParOf" srcId="{64DF50FC-A6E8-4729-8580-44A140D1E403}" destId="{DE68FC7F-A86E-4400-9C39-8934BEC59133}" srcOrd="0" destOrd="0" presId="urn:microsoft.com/office/officeart/2005/8/layout/hProcess11"/>
    <dgm:cxn modelId="{F876ADC1-06C2-4E23-81A2-2BC3495F7C38}" type="presParOf" srcId="{64DF50FC-A6E8-4729-8580-44A140D1E403}" destId="{7067182B-2A60-45F0-BE4F-167B08AB8D33}" srcOrd="1" destOrd="0" presId="urn:microsoft.com/office/officeart/2005/8/layout/hProcess11"/>
    <dgm:cxn modelId="{E3C5F64B-0BF8-4142-A065-14F3B9E1B8B5}" type="presParOf" srcId="{64DF50FC-A6E8-4729-8580-44A140D1E403}" destId="{985A4037-B30E-4759-B327-AAA38E9FD466}" srcOrd="2" destOrd="0" presId="urn:microsoft.com/office/officeart/2005/8/layout/hProcess11"/>
    <dgm:cxn modelId="{793C6117-875A-40D7-8A58-2B89465EA566}" type="presParOf" srcId="{5F41ECFB-6BAB-4113-9CB0-5A8C21ADA581}" destId="{C16EB487-5E82-4FB2-8B9C-AFEFF5D18E4A}" srcOrd="3" destOrd="0" presId="urn:microsoft.com/office/officeart/2005/8/layout/hProcess11"/>
    <dgm:cxn modelId="{910E2AFD-B12E-41BD-8223-0C6F1B2D2C8E}" type="presParOf" srcId="{5F41ECFB-6BAB-4113-9CB0-5A8C21ADA581}" destId="{3107F935-AA93-4E01-85C9-D7F9314E1AE8}" srcOrd="4" destOrd="0" presId="urn:microsoft.com/office/officeart/2005/8/layout/hProcess11"/>
    <dgm:cxn modelId="{E708193E-11DC-414F-BF6E-4EB681440877}" type="presParOf" srcId="{3107F935-AA93-4E01-85C9-D7F9314E1AE8}" destId="{7AF197A5-4483-4E4E-A8BA-04B74A0DCFA0}" srcOrd="0" destOrd="0" presId="urn:microsoft.com/office/officeart/2005/8/layout/hProcess11"/>
    <dgm:cxn modelId="{BB354546-4FFA-4272-A887-5009B601DFA8}" type="presParOf" srcId="{3107F935-AA93-4E01-85C9-D7F9314E1AE8}" destId="{53092AE4-FB43-4A3B-B029-C23E36D65343}" srcOrd="1" destOrd="0" presId="urn:microsoft.com/office/officeart/2005/8/layout/hProcess11"/>
    <dgm:cxn modelId="{3C921E66-F8E4-4245-B116-7B60B029281A}" type="presParOf" srcId="{3107F935-AA93-4E01-85C9-D7F9314E1AE8}" destId="{38A18B17-7849-4841-A891-4A22189E381C}" srcOrd="2" destOrd="0" presId="urn:microsoft.com/office/officeart/2005/8/layout/hProcess11"/>
    <dgm:cxn modelId="{66DDFE4F-4C30-468C-B63F-04388936014A}" type="presParOf" srcId="{5F41ECFB-6BAB-4113-9CB0-5A8C21ADA581}" destId="{2468CF31-0ECF-4E87-95B9-2CE9DAE0922C}" srcOrd="5" destOrd="0" presId="urn:microsoft.com/office/officeart/2005/8/layout/hProcess11"/>
    <dgm:cxn modelId="{5F538FCB-9DA5-4CC2-B105-FE5578036E62}" type="presParOf" srcId="{5F41ECFB-6BAB-4113-9CB0-5A8C21ADA581}" destId="{5C8D9BE1-B8F0-4D36-92E5-F95861D0D59C}" srcOrd="6" destOrd="0" presId="urn:microsoft.com/office/officeart/2005/8/layout/hProcess11"/>
    <dgm:cxn modelId="{EDC3367E-DF81-4484-A868-9A6A24C45023}" type="presParOf" srcId="{5C8D9BE1-B8F0-4D36-92E5-F95861D0D59C}" destId="{EB207AA4-CC78-4F85-A72B-3EEEA55A1EE2}" srcOrd="0" destOrd="0" presId="urn:microsoft.com/office/officeart/2005/8/layout/hProcess11"/>
    <dgm:cxn modelId="{87DA4DB7-82BA-45D1-8D9B-FDD41839E802}" type="presParOf" srcId="{5C8D9BE1-B8F0-4D36-92E5-F95861D0D59C}" destId="{11505245-EA08-4B15-9EF8-3DA67ADEC1FB}" srcOrd="1" destOrd="0" presId="urn:microsoft.com/office/officeart/2005/8/layout/hProcess11"/>
    <dgm:cxn modelId="{12E126CE-FD09-4606-8C31-63BF7D31ED3A}" type="presParOf" srcId="{5C8D9BE1-B8F0-4D36-92E5-F95861D0D59C}" destId="{81E9D711-590D-4C63-B2AE-AD12E1C773F7}" srcOrd="2" destOrd="0" presId="urn:microsoft.com/office/officeart/2005/8/layout/hProcess11"/>
    <dgm:cxn modelId="{F8A703B2-CC1A-4D26-8ABB-A59CAD692C04}" type="presParOf" srcId="{5F41ECFB-6BAB-4113-9CB0-5A8C21ADA581}" destId="{B4945288-9B84-42C9-B255-B526330AC106}" srcOrd="7" destOrd="0" presId="urn:microsoft.com/office/officeart/2005/8/layout/hProcess11"/>
    <dgm:cxn modelId="{D26D61E8-148B-4B8E-A009-E39679E1960B}" type="presParOf" srcId="{5F41ECFB-6BAB-4113-9CB0-5A8C21ADA581}" destId="{D8E3B89C-3470-481B-9772-9769386A919B}" srcOrd="8" destOrd="0" presId="urn:microsoft.com/office/officeart/2005/8/layout/hProcess11"/>
    <dgm:cxn modelId="{B237C98A-CA3B-4047-AF16-C1A548103EDF}" type="presParOf" srcId="{D8E3B89C-3470-481B-9772-9769386A919B}" destId="{60ACD712-D701-4144-956F-2191E1B3B317}" srcOrd="0" destOrd="0" presId="urn:microsoft.com/office/officeart/2005/8/layout/hProcess11"/>
    <dgm:cxn modelId="{B2F6E686-6828-4082-BF51-3AA63F8A353C}" type="presParOf" srcId="{D8E3B89C-3470-481B-9772-9769386A919B}" destId="{7F52F12C-070D-47DF-8C0E-11CB601BD407}" srcOrd="1" destOrd="0" presId="urn:microsoft.com/office/officeart/2005/8/layout/hProcess11"/>
    <dgm:cxn modelId="{012BD276-69CA-4EE9-8BCB-A1DE20667468}" type="presParOf" srcId="{D8E3B89C-3470-481B-9772-9769386A919B}" destId="{8FCB5F68-33A1-483A-B302-AFE3BFFA6A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566E7-A39B-4BBE-B239-0E9F35DAABA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BB7A09-F715-42BC-A1F5-5959E2556867}">
      <dgm:prSet phldrT="[Text]"/>
      <dgm:spPr/>
      <dgm:t>
        <a:bodyPr/>
        <a:lstStyle/>
        <a:p>
          <a:r>
            <a:rPr lang="en-US" b="1" dirty="0" smtClean="0"/>
            <a:t>Covenant of Mayors with 13 signatories</a:t>
          </a:r>
          <a:endParaRPr lang="en-GB" dirty="0"/>
        </a:p>
      </dgm:t>
    </dgm:pt>
    <dgm:pt modelId="{031C67E9-7BDC-426B-939C-840793D30354}" type="parTrans" cxnId="{29F8B4AF-7069-47AA-B9D5-CB62989EF770}">
      <dgm:prSet/>
      <dgm:spPr/>
      <dgm:t>
        <a:bodyPr/>
        <a:lstStyle/>
        <a:p>
          <a:endParaRPr lang="en-GB"/>
        </a:p>
      </dgm:t>
    </dgm:pt>
    <dgm:pt modelId="{AFA36027-43F3-4E3C-937F-A74634D6EF5C}" type="sibTrans" cxnId="{29F8B4AF-7069-47AA-B9D5-CB62989EF770}">
      <dgm:prSet/>
      <dgm:spPr/>
      <dgm:t>
        <a:bodyPr/>
        <a:lstStyle/>
        <a:p>
          <a:endParaRPr lang="en-GB"/>
        </a:p>
      </dgm:t>
    </dgm:pt>
    <dgm:pt modelId="{F51AA880-098C-44D6-BEC8-0C58814D8DF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LEDS - Low Emission Strategy Development</a:t>
          </a:r>
          <a:endParaRPr lang="en-GB" b="1" dirty="0"/>
        </a:p>
      </dgm:t>
    </dgm:pt>
    <dgm:pt modelId="{561BB3E3-0BF2-4C53-83C7-7A50E812235C}" type="parTrans" cxnId="{7C307EE2-444B-41E4-9FE1-DFCB582D5DE1}">
      <dgm:prSet/>
      <dgm:spPr/>
      <dgm:t>
        <a:bodyPr/>
        <a:lstStyle/>
        <a:p>
          <a:endParaRPr lang="en-GB"/>
        </a:p>
      </dgm:t>
    </dgm:pt>
    <dgm:pt modelId="{566F2EAF-A1B7-4BA2-9E54-3B13F6EBC5AD}" type="sibTrans" cxnId="{7C307EE2-444B-41E4-9FE1-DFCB582D5DE1}">
      <dgm:prSet/>
      <dgm:spPr/>
      <dgm:t>
        <a:bodyPr/>
        <a:lstStyle/>
        <a:p>
          <a:endParaRPr lang="en-GB"/>
        </a:p>
      </dgm:t>
    </dgm:pt>
    <dgm:pt modelId="{A88F8A86-1D20-4F7B-910E-530EE03BA004}">
      <dgm:prSet phldrT="[Text]"/>
      <dgm:spPr/>
      <dgm:t>
        <a:bodyPr/>
        <a:lstStyle/>
        <a:p>
          <a:r>
            <a:rPr lang="en-US" b="1" dirty="0" smtClean="0"/>
            <a:t>First National Energy Efficiency Action Plan</a:t>
          </a:r>
          <a:endParaRPr lang="en-GB" b="1" dirty="0"/>
        </a:p>
      </dgm:t>
    </dgm:pt>
    <dgm:pt modelId="{88CBFE64-56B4-45F6-9639-3868717985D9}" type="parTrans" cxnId="{867C269D-C391-4CA9-BC41-57C2E5324928}">
      <dgm:prSet/>
      <dgm:spPr/>
      <dgm:t>
        <a:bodyPr/>
        <a:lstStyle/>
        <a:p>
          <a:endParaRPr lang="en-GB"/>
        </a:p>
      </dgm:t>
    </dgm:pt>
    <dgm:pt modelId="{8F00D082-C440-475E-8B9E-D110A275A7B2}" type="sibTrans" cxnId="{867C269D-C391-4CA9-BC41-57C2E5324928}">
      <dgm:prSet/>
      <dgm:spPr/>
      <dgm:t>
        <a:bodyPr/>
        <a:lstStyle/>
        <a:p>
          <a:endParaRPr lang="en-GB"/>
        </a:p>
      </dgm:t>
    </dgm:pt>
    <dgm:pt modelId="{FF663DBB-8B80-4539-B8A1-50B82653ED2F}">
      <dgm:prSet phldrT="[Text]"/>
      <dgm:spPr/>
      <dgm:t>
        <a:bodyPr/>
        <a:lstStyle/>
        <a:p>
          <a:r>
            <a:rPr lang="en-GB" b="1" smtClean="0"/>
            <a:t>Consultancy on Energy Efficiency and Sustainable Development in Georgia</a:t>
          </a:r>
          <a:endParaRPr lang="en-GB" b="1" dirty="0"/>
        </a:p>
      </dgm:t>
    </dgm:pt>
    <dgm:pt modelId="{BFC97318-E3A3-48E2-A58C-B535C0E2BC79}" type="parTrans" cxnId="{19B5979B-AB8B-4D65-86C0-6CB1C19E80AD}">
      <dgm:prSet/>
      <dgm:spPr/>
      <dgm:t>
        <a:bodyPr/>
        <a:lstStyle/>
        <a:p>
          <a:endParaRPr lang="en-GB"/>
        </a:p>
      </dgm:t>
    </dgm:pt>
    <dgm:pt modelId="{797F4C57-EC93-4BB5-A8F4-25BB24E20DE8}" type="sibTrans" cxnId="{19B5979B-AB8B-4D65-86C0-6CB1C19E80AD}">
      <dgm:prSet/>
      <dgm:spPr/>
      <dgm:t>
        <a:bodyPr/>
        <a:lstStyle/>
        <a:p>
          <a:endParaRPr lang="en-GB"/>
        </a:p>
      </dgm:t>
    </dgm:pt>
    <dgm:pt modelId="{7D7BDC02-DD5A-4DD2-BF65-E02B1F38BA3C}" type="pres">
      <dgm:prSet presAssocID="{AB8566E7-A39B-4BBE-B239-0E9F35DAABA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D95FA9F-645E-4000-BA6D-53B866E2AC99}" type="pres">
      <dgm:prSet presAssocID="{1CBB7A09-F715-42BC-A1F5-5959E2556867}" presName="parenttextcomposite" presStyleCnt="0"/>
      <dgm:spPr/>
    </dgm:pt>
    <dgm:pt modelId="{F3145E94-5443-49B0-8F0F-E73302B3008E}" type="pres">
      <dgm:prSet presAssocID="{1CBB7A09-F715-42BC-A1F5-5959E2556867}" presName="parenttext" presStyleLbl="revTx" presStyleIdx="0" presStyleCnt="4" custScaleY="69056" custLinFactNeighborX="-1527" custLinFactNeighborY="-4617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D3D37-CBF5-4637-9951-AAA2ECD5938F}" type="pres">
      <dgm:prSet presAssocID="{1CBB7A09-F715-42BC-A1F5-5959E2556867}" presName="parallelogramComposite" presStyleCnt="0"/>
      <dgm:spPr/>
    </dgm:pt>
    <dgm:pt modelId="{99F22174-E05B-4B5D-98B9-96F8BC8FFE06}" type="pres">
      <dgm:prSet presAssocID="{1CBB7A09-F715-42BC-A1F5-5959E2556867}" presName="parallelogram1" presStyleLbl="alignNode1" presStyleIdx="0" presStyleCnt="28"/>
      <dgm:spPr/>
    </dgm:pt>
    <dgm:pt modelId="{F826930D-FE88-4A23-8BE0-CB58CE9CA488}" type="pres">
      <dgm:prSet presAssocID="{1CBB7A09-F715-42BC-A1F5-5959E2556867}" presName="parallelogram2" presStyleLbl="alignNode1" presStyleIdx="1" presStyleCnt="28"/>
      <dgm:spPr/>
    </dgm:pt>
    <dgm:pt modelId="{F77376B8-9826-46A8-98C1-29F1B5A288A7}" type="pres">
      <dgm:prSet presAssocID="{1CBB7A09-F715-42BC-A1F5-5959E2556867}" presName="parallelogram3" presStyleLbl="alignNode1" presStyleIdx="2" presStyleCnt="28"/>
      <dgm:spPr/>
    </dgm:pt>
    <dgm:pt modelId="{0BCA0C69-AEB6-43D7-9A1F-51161BF1D68E}" type="pres">
      <dgm:prSet presAssocID="{1CBB7A09-F715-42BC-A1F5-5959E2556867}" presName="parallelogram4" presStyleLbl="alignNode1" presStyleIdx="3" presStyleCnt="28"/>
      <dgm:spPr/>
    </dgm:pt>
    <dgm:pt modelId="{C0211BD3-B4A4-4129-AF45-E9E40E1CA13C}" type="pres">
      <dgm:prSet presAssocID="{1CBB7A09-F715-42BC-A1F5-5959E2556867}" presName="parallelogram5" presStyleLbl="alignNode1" presStyleIdx="4" presStyleCnt="28"/>
      <dgm:spPr/>
    </dgm:pt>
    <dgm:pt modelId="{6DB9595B-C5B3-479D-8573-B46810DBF63B}" type="pres">
      <dgm:prSet presAssocID="{1CBB7A09-F715-42BC-A1F5-5959E2556867}" presName="parallelogram6" presStyleLbl="alignNode1" presStyleIdx="5" presStyleCnt="28"/>
      <dgm:spPr/>
    </dgm:pt>
    <dgm:pt modelId="{BF5D5B4B-077A-42B4-9E94-C61D4231EEA3}" type="pres">
      <dgm:prSet presAssocID="{1CBB7A09-F715-42BC-A1F5-5959E2556867}" presName="parallelogram7" presStyleLbl="alignNode1" presStyleIdx="6" presStyleCnt="28"/>
      <dgm:spPr/>
    </dgm:pt>
    <dgm:pt modelId="{14DA6FEA-0651-4FC2-9CE0-AC4E59385D8B}" type="pres">
      <dgm:prSet presAssocID="{AFA36027-43F3-4E3C-937F-A74634D6EF5C}" presName="sibTrans" presStyleCnt="0"/>
      <dgm:spPr/>
    </dgm:pt>
    <dgm:pt modelId="{BAD2DCF4-C3FE-47B0-81AC-B67DD03A691E}" type="pres">
      <dgm:prSet presAssocID="{F51AA880-098C-44D6-BEC8-0C58814D8DFD}" presName="parenttextcomposite" presStyleCnt="0"/>
      <dgm:spPr/>
    </dgm:pt>
    <dgm:pt modelId="{E2054DCC-697D-4B10-AD64-980107A43343}" type="pres">
      <dgm:prSet presAssocID="{F51AA880-098C-44D6-BEC8-0C58814D8DFD}" presName="parenttext" presStyleLbl="revTx" presStyleIdx="1" presStyleCnt="4" custLinFactNeighborX="417" custLinFactNeighborY="-2364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C9F6A-2F49-4BB6-93AF-7A5272C4F772}" type="pres">
      <dgm:prSet presAssocID="{F51AA880-098C-44D6-BEC8-0C58814D8DFD}" presName="parallelogramComposite" presStyleCnt="0"/>
      <dgm:spPr/>
    </dgm:pt>
    <dgm:pt modelId="{218DA074-7E9A-4CFF-AF1B-DC066CF5148B}" type="pres">
      <dgm:prSet presAssocID="{F51AA880-098C-44D6-BEC8-0C58814D8DFD}" presName="parallelogram1" presStyleLbl="alignNode1" presStyleIdx="7" presStyleCnt="28"/>
      <dgm:spPr/>
    </dgm:pt>
    <dgm:pt modelId="{01C27B5E-2E24-4FDD-A438-156436D79D06}" type="pres">
      <dgm:prSet presAssocID="{F51AA880-098C-44D6-BEC8-0C58814D8DFD}" presName="parallelogram2" presStyleLbl="alignNode1" presStyleIdx="8" presStyleCnt="28"/>
      <dgm:spPr/>
    </dgm:pt>
    <dgm:pt modelId="{53C9CAE2-B6AB-4007-90B6-A18C2B410AE4}" type="pres">
      <dgm:prSet presAssocID="{F51AA880-098C-44D6-BEC8-0C58814D8DFD}" presName="parallelogram3" presStyleLbl="alignNode1" presStyleIdx="9" presStyleCnt="28"/>
      <dgm:spPr/>
    </dgm:pt>
    <dgm:pt modelId="{4B5A49A6-9F06-4D24-B253-FB9A1FA5CF1E}" type="pres">
      <dgm:prSet presAssocID="{F51AA880-098C-44D6-BEC8-0C58814D8DFD}" presName="parallelogram4" presStyleLbl="alignNode1" presStyleIdx="10" presStyleCnt="28"/>
      <dgm:spPr/>
    </dgm:pt>
    <dgm:pt modelId="{C187DBFD-12BC-4467-AA50-6812C818949E}" type="pres">
      <dgm:prSet presAssocID="{F51AA880-098C-44D6-BEC8-0C58814D8DFD}" presName="parallelogram5" presStyleLbl="alignNode1" presStyleIdx="11" presStyleCnt="28"/>
      <dgm:spPr/>
    </dgm:pt>
    <dgm:pt modelId="{F93DCF22-962B-4ED4-9E42-F0275F8EBFFF}" type="pres">
      <dgm:prSet presAssocID="{F51AA880-098C-44D6-BEC8-0C58814D8DFD}" presName="parallelogram6" presStyleLbl="alignNode1" presStyleIdx="12" presStyleCnt="28"/>
      <dgm:spPr/>
    </dgm:pt>
    <dgm:pt modelId="{014857B0-4FC6-468E-BED0-AAF7D15ED0C2}" type="pres">
      <dgm:prSet presAssocID="{F51AA880-098C-44D6-BEC8-0C58814D8DFD}" presName="parallelogram7" presStyleLbl="alignNode1" presStyleIdx="13" presStyleCnt="28"/>
      <dgm:spPr/>
    </dgm:pt>
    <dgm:pt modelId="{F9F67171-A3AB-4B72-B1FF-39C11F7C621D}" type="pres">
      <dgm:prSet presAssocID="{566F2EAF-A1B7-4BA2-9E54-3B13F6EBC5AD}" presName="sibTrans" presStyleCnt="0"/>
      <dgm:spPr/>
    </dgm:pt>
    <dgm:pt modelId="{D3777135-98AF-45D1-9F28-79C95A5E386A}" type="pres">
      <dgm:prSet presAssocID="{A88F8A86-1D20-4F7B-910E-530EE03BA004}" presName="parenttextcomposite" presStyleCnt="0"/>
      <dgm:spPr/>
    </dgm:pt>
    <dgm:pt modelId="{FF2FA095-1ACF-478C-B10B-756C0B59FE6F}" type="pres">
      <dgm:prSet presAssocID="{A88F8A86-1D20-4F7B-910E-530EE03BA004}" presName="parenttext" presStyleLbl="revTx" presStyleIdx="2" presStyleCnt="4" custLinFactNeighborX="417" custLinFactNeighborY="-118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4C2A1A-6EBD-439D-ABD7-A0B84AC9068E}" type="pres">
      <dgm:prSet presAssocID="{A88F8A86-1D20-4F7B-910E-530EE03BA004}" presName="parallelogramComposite" presStyleCnt="0"/>
      <dgm:spPr/>
    </dgm:pt>
    <dgm:pt modelId="{BF51B9ED-E11F-4A1C-8D97-64C79F8DE267}" type="pres">
      <dgm:prSet presAssocID="{A88F8A86-1D20-4F7B-910E-530EE03BA004}" presName="parallelogram1" presStyleLbl="alignNode1" presStyleIdx="14" presStyleCnt="28"/>
      <dgm:spPr/>
    </dgm:pt>
    <dgm:pt modelId="{54B25853-1C1D-4849-A331-FE11AF254B57}" type="pres">
      <dgm:prSet presAssocID="{A88F8A86-1D20-4F7B-910E-530EE03BA004}" presName="parallelogram2" presStyleLbl="alignNode1" presStyleIdx="15" presStyleCnt="28"/>
      <dgm:spPr/>
    </dgm:pt>
    <dgm:pt modelId="{66F74EB3-E2EF-4FA7-A083-39005C8DF1FA}" type="pres">
      <dgm:prSet presAssocID="{A88F8A86-1D20-4F7B-910E-530EE03BA004}" presName="parallelogram3" presStyleLbl="alignNode1" presStyleIdx="16" presStyleCnt="28"/>
      <dgm:spPr/>
    </dgm:pt>
    <dgm:pt modelId="{82F77FF1-2EF7-4E53-91E6-671D66D433CC}" type="pres">
      <dgm:prSet presAssocID="{A88F8A86-1D20-4F7B-910E-530EE03BA004}" presName="parallelogram4" presStyleLbl="alignNode1" presStyleIdx="17" presStyleCnt="28"/>
      <dgm:spPr/>
    </dgm:pt>
    <dgm:pt modelId="{A0CE1156-652C-4F29-8939-6775FEFF4BB5}" type="pres">
      <dgm:prSet presAssocID="{A88F8A86-1D20-4F7B-910E-530EE03BA004}" presName="parallelogram5" presStyleLbl="alignNode1" presStyleIdx="18" presStyleCnt="28"/>
      <dgm:spPr/>
    </dgm:pt>
    <dgm:pt modelId="{98B55378-F983-47D7-B6BA-ADA67316D939}" type="pres">
      <dgm:prSet presAssocID="{A88F8A86-1D20-4F7B-910E-530EE03BA004}" presName="parallelogram6" presStyleLbl="alignNode1" presStyleIdx="19" presStyleCnt="28"/>
      <dgm:spPr/>
    </dgm:pt>
    <dgm:pt modelId="{00B9E755-6F82-4D00-8265-50DD6D6FAA87}" type="pres">
      <dgm:prSet presAssocID="{A88F8A86-1D20-4F7B-910E-530EE03BA004}" presName="parallelogram7" presStyleLbl="alignNode1" presStyleIdx="20" presStyleCnt="28"/>
      <dgm:spPr/>
    </dgm:pt>
    <dgm:pt modelId="{9B0EC5AA-6F5E-468E-A449-F9021AD20F54}" type="pres">
      <dgm:prSet presAssocID="{8F00D082-C440-475E-8B9E-D110A275A7B2}" presName="sibTrans" presStyleCnt="0"/>
      <dgm:spPr/>
    </dgm:pt>
    <dgm:pt modelId="{C2C6B8EF-BEAB-41E7-B1C3-780918A6D51C}" type="pres">
      <dgm:prSet presAssocID="{FF663DBB-8B80-4539-B8A1-50B82653ED2F}" presName="parenttextcomposite" presStyleCnt="0"/>
      <dgm:spPr/>
    </dgm:pt>
    <dgm:pt modelId="{898AA746-F02D-4911-A421-FCE2462D2827}" type="pres">
      <dgm:prSet presAssocID="{FF663DBB-8B80-4539-B8A1-50B82653ED2F}" presName="parenttext" presStyleLbl="revTx" presStyleIdx="3" presStyleCnt="4" custLinFactNeighborX="417" custLinFactNeighborY="-1181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6264E5-ABED-481F-9466-3E3BEC911C39}" type="pres">
      <dgm:prSet presAssocID="{FF663DBB-8B80-4539-B8A1-50B82653ED2F}" presName="parallelogramComposite" presStyleCnt="0"/>
      <dgm:spPr/>
    </dgm:pt>
    <dgm:pt modelId="{37D31718-EC6D-48A2-99BE-744F890F385B}" type="pres">
      <dgm:prSet presAssocID="{FF663DBB-8B80-4539-B8A1-50B82653ED2F}" presName="parallelogram1" presStyleLbl="alignNode1" presStyleIdx="21" presStyleCnt="28"/>
      <dgm:spPr/>
    </dgm:pt>
    <dgm:pt modelId="{3CD757E0-DD42-4D2A-94D6-AA213E122A65}" type="pres">
      <dgm:prSet presAssocID="{FF663DBB-8B80-4539-B8A1-50B82653ED2F}" presName="parallelogram2" presStyleLbl="alignNode1" presStyleIdx="22" presStyleCnt="28"/>
      <dgm:spPr/>
    </dgm:pt>
    <dgm:pt modelId="{FFA28784-B0AA-4DFE-A3D0-4100AC55B73E}" type="pres">
      <dgm:prSet presAssocID="{FF663DBB-8B80-4539-B8A1-50B82653ED2F}" presName="parallelogram3" presStyleLbl="alignNode1" presStyleIdx="23" presStyleCnt="28"/>
      <dgm:spPr/>
    </dgm:pt>
    <dgm:pt modelId="{5D9A18EF-7EF8-40C4-873B-2B65C596498E}" type="pres">
      <dgm:prSet presAssocID="{FF663DBB-8B80-4539-B8A1-50B82653ED2F}" presName="parallelogram4" presStyleLbl="alignNode1" presStyleIdx="24" presStyleCnt="28"/>
      <dgm:spPr/>
    </dgm:pt>
    <dgm:pt modelId="{675343F5-B82A-40E5-B541-55359A73568F}" type="pres">
      <dgm:prSet presAssocID="{FF663DBB-8B80-4539-B8A1-50B82653ED2F}" presName="parallelogram5" presStyleLbl="alignNode1" presStyleIdx="25" presStyleCnt="28"/>
      <dgm:spPr/>
    </dgm:pt>
    <dgm:pt modelId="{C92DE79E-9F04-4DAD-BCD6-23D802EA827D}" type="pres">
      <dgm:prSet presAssocID="{FF663DBB-8B80-4539-B8A1-50B82653ED2F}" presName="parallelogram6" presStyleLbl="alignNode1" presStyleIdx="26" presStyleCnt="28"/>
      <dgm:spPr/>
    </dgm:pt>
    <dgm:pt modelId="{9014F508-0BEC-4541-9A06-7C27177A2C59}" type="pres">
      <dgm:prSet presAssocID="{FF663DBB-8B80-4539-B8A1-50B82653ED2F}" presName="parallelogram7" presStyleLbl="alignNode1" presStyleIdx="27" presStyleCnt="28"/>
      <dgm:spPr/>
    </dgm:pt>
  </dgm:ptLst>
  <dgm:cxnLst>
    <dgm:cxn modelId="{75031B4B-0F8D-4D73-8012-2260F4293D4C}" type="presOf" srcId="{1CBB7A09-F715-42BC-A1F5-5959E2556867}" destId="{F3145E94-5443-49B0-8F0F-E73302B3008E}" srcOrd="0" destOrd="0" presId="urn:microsoft.com/office/officeart/2008/layout/VerticalAccentList"/>
    <dgm:cxn modelId="{29F8B4AF-7069-47AA-B9D5-CB62989EF770}" srcId="{AB8566E7-A39B-4BBE-B239-0E9F35DAABAB}" destId="{1CBB7A09-F715-42BC-A1F5-5959E2556867}" srcOrd="0" destOrd="0" parTransId="{031C67E9-7BDC-426B-939C-840793D30354}" sibTransId="{AFA36027-43F3-4E3C-937F-A74634D6EF5C}"/>
    <dgm:cxn modelId="{87C55903-C3AA-4AC9-841C-70FBF882F4E1}" type="presOf" srcId="{A88F8A86-1D20-4F7B-910E-530EE03BA004}" destId="{FF2FA095-1ACF-478C-B10B-756C0B59FE6F}" srcOrd="0" destOrd="0" presId="urn:microsoft.com/office/officeart/2008/layout/VerticalAccentList"/>
    <dgm:cxn modelId="{07FB9853-D081-4C92-860E-6A4FA62C24C0}" type="presOf" srcId="{AB8566E7-A39B-4BBE-B239-0E9F35DAABAB}" destId="{7D7BDC02-DD5A-4DD2-BF65-E02B1F38BA3C}" srcOrd="0" destOrd="0" presId="urn:microsoft.com/office/officeart/2008/layout/VerticalAccentList"/>
    <dgm:cxn modelId="{19B5979B-AB8B-4D65-86C0-6CB1C19E80AD}" srcId="{AB8566E7-A39B-4BBE-B239-0E9F35DAABAB}" destId="{FF663DBB-8B80-4539-B8A1-50B82653ED2F}" srcOrd="3" destOrd="0" parTransId="{BFC97318-E3A3-48E2-A58C-B535C0E2BC79}" sibTransId="{797F4C57-EC93-4BB5-A8F4-25BB24E20DE8}"/>
    <dgm:cxn modelId="{52160E1D-2C53-4EF5-A45D-23DFCA1DFE6E}" type="presOf" srcId="{F51AA880-098C-44D6-BEC8-0C58814D8DFD}" destId="{E2054DCC-697D-4B10-AD64-980107A43343}" srcOrd="0" destOrd="0" presId="urn:microsoft.com/office/officeart/2008/layout/VerticalAccentList"/>
    <dgm:cxn modelId="{7C307EE2-444B-41E4-9FE1-DFCB582D5DE1}" srcId="{AB8566E7-A39B-4BBE-B239-0E9F35DAABAB}" destId="{F51AA880-098C-44D6-BEC8-0C58814D8DFD}" srcOrd="1" destOrd="0" parTransId="{561BB3E3-0BF2-4C53-83C7-7A50E812235C}" sibTransId="{566F2EAF-A1B7-4BA2-9E54-3B13F6EBC5AD}"/>
    <dgm:cxn modelId="{5C9DE29A-2A70-48C4-983C-A4BB32080C9C}" type="presOf" srcId="{FF663DBB-8B80-4539-B8A1-50B82653ED2F}" destId="{898AA746-F02D-4911-A421-FCE2462D2827}" srcOrd="0" destOrd="0" presId="urn:microsoft.com/office/officeart/2008/layout/VerticalAccentList"/>
    <dgm:cxn modelId="{867C269D-C391-4CA9-BC41-57C2E5324928}" srcId="{AB8566E7-A39B-4BBE-B239-0E9F35DAABAB}" destId="{A88F8A86-1D20-4F7B-910E-530EE03BA004}" srcOrd="2" destOrd="0" parTransId="{88CBFE64-56B4-45F6-9639-3868717985D9}" sibTransId="{8F00D082-C440-475E-8B9E-D110A275A7B2}"/>
    <dgm:cxn modelId="{D26BCEB1-DF5A-45EB-B20F-7ACB1F025F04}" type="presParOf" srcId="{7D7BDC02-DD5A-4DD2-BF65-E02B1F38BA3C}" destId="{FD95FA9F-645E-4000-BA6D-53B866E2AC99}" srcOrd="0" destOrd="0" presId="urn:microsoft.com/office/officeart/2008/layout/VerticalAccentList"/>
    <dgm:cxn modelId="{8E059685-A0A5-47E4-A490-F78BEF9E00BD}" type="presParOf" srcId="{FD95FA9F-645E-4000-BA6D-53B866E2AC99}" destId="{F3145E94-5443-49B0-8F0F-E73302B3008E}" srcOrd="0" destOrd="0" presId="urn:microsoft.com/office/officeart/2008/layout/VerticalAccentList"/>
    <dgm:cxn modelId="{15C15478-3C4A-4724-884D-63520318B9A0}" type="presParOf" srcId="{7D7BDC02-DD5A-4DD2-BF65-E02B1F38BA3C}" destId="{3B1D3D37-CBF5-4637-9951-AAA2ECD5938F}" srcOrd="1" destOrd="0" presId="urn:microsoft.com/office/officeart/2008/layout/VerticalAccentList"/>
    <dgm:cxn modelId="{51C895A9-BC7C-43DE-A381-AA26E32632C4}" type="presParOf" srcId="{3B1D3D37-CBF5-4637-9951-AAA2ECD5938F}" destId="{99F22174-E05B-4B5D-98B9-96F8BC8FFE06}" srcOrd="0" destOrd="0" presId="urn:microsoft.com/office/officeart/2008/layout/VerticalAccentList"/>
    <dgm:cxn modelId="{E90CDE39-D00E-4956-A461-9A00B8C63165}" type="presParOf" srcId="{3B1D3D37-CBF5-4637-9951-AAA2ECD5938F}" destId="{F826930D-FE88-4A23-8BE0-CB58CE9CA488}" srcOrd="1" destOrd="0" presId="urn:microsoft.com/office/officeart/2008/layout/VerticalAccentList"/>
    <dgm:cxn modelId="{85E620BC-FECC-4CD6-95B6-500449A28A77}" type="presParOf" srcId="{3B1D3D37-CBF5-4637-9951-AAA2ECD5938F}" destId="{F77376B8-9826-46A8-98C1-29F1B5A288A7}" srcOrd="2" destOrd="0" presId="urn:microsoft.com/office/officeart/2008/layout/VerticalAccentList"/>
    <dgm:cxn modelId="{2ED2F3DA-62D6-413A-B3F5-4FC0CA5DCFF2}" type="presParOf" srcId="{3B1D3D37-CBF5-4637-9951-AAA2ECD5938F}" destId="{0BCA0C69-AEB6-43D7-9A1F-51161BF1D68E}" srcOrd="3" destOrd="0" presId="urn:microsoft.com/office/officeart/2008/layout/VerticalAccentList"/>
    <dgm:cxn modelId="{930F282A-B8F9-4353-9FA0-1EE69A7994AC}" type="presParOf" srcId="{3B1D3D37-CBF5-4637-9951-AAA2ECD5938F}" destId="{C0211BD3-B4A4-4129-AF45-E9E40E1CA13C}" srcOrd="4" destOrd="0" presId="urn:microsoft.com/office/officeart/2008/layout/VerticalAccentList"/>
    <dgm:cxn modelId="{F8B9A709-C3BC-4728-A031-472E70996E5E}" type="presParOf" srcId="{3B1D3D37-CBF5-4637-9951-AAA2ECD5938F}" destId="{6DB9595B-C5B3-479D-8573-B46810DBF63B}" srcOrd="5" destOrd="0" presId="urn:microsoft.com/office/officeart/2008/layout/VerticalAccentList"/>
    <dgm:cxn modelId="{4B1B75BA-EA12-4516-8E6D-9A84C10CD349}" type="presParOf" srcId="{3B1D3D37-CBF5-4637-9951-AAA2ECD5938F}" destId="{BF5D5B4B-077A-42B4-9E94-C61D4231EEA3}" srcOrd="6" destOrd="0" presId="urn:microsoft.com/office/officeart/2008/layout/VerticalAccentList"/>
    <dgm:cxn modelId="{5A081627-BDD0-4391-9871-C74859D017EE}" type="presParOf" srcId="{7D7BDC02-DD5A-4DD2-BF65-E02B1F38BA3C}" destId="{14DA6FEA-0651-4FC2-9CE0-AC4E59385D8B}" srcOrd="2" destOrd="0" presId="urn:microsoft.com/office/officeart/2008/layout/VerticalAccentList"/>
    <dgm:cxn modelId="{948C0D05-E450-45AC-8569-885CF9FF8ACF}" type="presParOf" srcId="{7D7BDC02-DD5A-4DD2-BF65-E02B1F38BA3C}" destId="{BAD2DCF4-C3FE-47B0-81AC-B67DD03A691E}" srcOrd="3" destOrd="0" presId="urn:microsoft.com/office/officeart/2008/layout/VerticalAccentList"/>
    <dgm:cxn modelId="{3BB4EF7A-08B1-46A0-97BE-33FFD5925C51}" type="presParOf" srcId="{BAD2DCF4-C3FE-47B0-81AC-B67DD03A691E}" destId="{E2054DCC-697D-4B10-AD64-980107A43343}" srcOrd="0" destOrd="0" presId="urn:microsoft.com/office/officeart/2008/layout/VerticalAccentList"/>
    <dgm:cxn modelId="{2099B3CE-8C43-4173-B026-26C1A7242DD3}" type="presParOf" srcId="{7D7BDC02-DD5A-4DD2-BF65-E02B1F38BA3C}" destId="{F6BC9F6A-2F49-4BB6-93AF-7A5272C4F772}" srcOrd="4" destOrd="0" presId="urn:microsoft.com/office/officeart/2008/layout/VerticalAccentList"/>
    <dgm:cxn modelId="{1703C8E2-1E15-4D2E-AF82-F40E14E8FBB8}" type="presParOf" srcId="{F6BC9F6A-2F49-4BB6-93AF-7A5272C4F772}" destId="{218DA074-7E9A-4CFF-AF1B-DC066CF5148B}" srcOrd="0" destOrd="0" presId="urn:microsoft.com/office/officeart/2008/layout/VerticalAccentList"/>
    <dgm:cxn modelId="{330B2DD1-6B6B-4B53-8933-F43A3D1BC06A}" type="presParOf" srcId="{F6BC9F6A-2F49-4BB6-93AF-7A5272C4F772}" destId="{01C27B5E-2E24-4FDD-A438-156436D79D06}" srcOrd="1" destOrd="0" presId="urn:microsoft.com/office/officeart/2008/layout/VerticalAccentList"/>
    <dgm:cxn modelId="{5D44C082-AF5B-42B2-9246-4853866BF902}" type="presParOf" srcId="{F6BC9F6A-2F49-4BB6-93AF-7A5272C4F772}" destId="{53C9CAE2-B6AB-4007-90B6-A18C2B410AE4}" srcOrd="2" destOrd="0" presId="urn:microsoft.com/office/officeart/2008/layout/VerticalAccentList"/>
    <dgm:cxn modelId="{6E26EFF0-437E-491B-A7CE-F82509B2BADC}" type="presParOf" srcId="{F6BC9F6A-2F49-4BB6-93AF-7A5272C4F772}" destId="{4B5A49A6-9F06-4D24-B253-FB9A1FA5CF1E}" srcOrd="3" destOrd="0" presId="urn:microsoft.com/office/officeart/2008/layout/VerticalAccentList"/>
    <dgm:cxn modelId="{1EA7CBB1-D337-46D2-86C2-A0C77D9BD70B}" type="presParOf" srcId="{F6BC9F6A-2F49-4BB6-93AF-7A5272C4F772}" destId="{C187DBFD-12BC-4467-AA50-6812C818949E}" srcOrd="4" destOrd="0" presId="urn:microsoft.com/office/officeart/2008/layout/VerticalAccentList"/>
    <dgm:cxn modelId="{796A7D79-0FA3-4691-9543-3C786CC75973}" type="presParOf" srcId="{F6BC9F6A-2F49-4BB6-93AF-7A5272C4F772}" destId="{F93DCF22-962B-4ED4-9E42-F0275F8EBFFF}" srcOrd="5" destOrd="0" presId="urn:microsoft.com/office/officeart/2008/layout/VerticalAccentList"/>
    <dgm:cxn modelId="{CD92E3B0-2209-4011-B7EC-1F3EF50E2146}" type="presParOf" srcId="{F6BC9F6A-2F49-4BB6-93AF-7A5272C4F772}" destId="{014857B0-4FC6-468E-BED0-AAF7D15ED0C2}" srcOrd="6" destOrd="0" presId="urn:microsoft.com/office/officeart/2008/layout/VerticalAccentList"/>
    <dgm:cxn modelId="{07F75A1D-CD5D-4FF9-BE52-F08C64EC84F6}" type="presParOf" srcId="{7D7BDC02-DD5A-4DD2-BF65-E02B1F38BA3C}" destId="{F9F67171-A3AB-4B72-B1FF-39C11F7C621D}" srcOrd="5" destOrd="0" presId="urn:microsoft.com/office/officeart/2008/layout/VerticalAccentList"/>
    <dgm:cxn modelId="{8B7100AC-80EB-4875-B489-E89F85F37BB4}" type="presParOf" srcId="{7D7BDC02-DD5A-4DD2-BF65-E02B1F38BA3C}" destId="{D3777135-98AF-45D1-9F28-79C95A5E386A}" srcOrd="6" destOrd="0" presId="urn:microsoft.com/office/officeart/2008/layout/VerticalAccentList"/>
    <dgm:cxn modelId="{3003AF4A-34B1-4075-AE0A-2086D38B524B}" type="presParOf" srcId="{D3777135-98AF-45D1-9F28-79C95A5E386A}" destId="{FF2FA095-1ACF-478C-B10B-756C0B59FE6F}" srcOrd="0" destOrd="0" presId="urn:microsoft.com/office/officeart/2008/layout/VerticalAccentList"/>
    <dgm:cxn modelId="{7CDA459E-4DB7-4C03-9AD0-28DAAC651E44}" type="presParOf" srcId="{7D7BDC02-DD5A-4DD2-BF65-E02B1F38BA3C}" destId="{F24C2A1A-6EBD-439D-ABD7-A0B84AC9068E}" srcOrd="7" destOrd="0" presId="urn:microsoft.com/office/officeart/2008/layout/VerticalAccentList"/>
    <dgm:cxn modelId="{B5519912-0A71-4D3B-9900-20594A78FEBB}" type="presParOf" srcId="{F24C2A1A-6EBD-439D-ABD7-A0B84AC9068E}" destId="{BF51B9ED-E11F-4A1C-8D97-64C79F8DE267}" srcOrd="0" destOrd="0" presId="urn:microsoft.com/office/officeart/2008/layout/VerticalAccentList"/>
    <dgm:cxn modelId="{058F7DDC-5C55-40DC-81BA-B13831931F3E}" type="presParOf" srcId="{F24C2A1A-6EBD-439D-ABD7-A0B84AC9068E}" destId="{54B25853-1C1D-4849-A331-FE11AF254B57}" srcOrd="1" destOrd="0" presId="urn:microsoft.com/office/officeart/2008/layout/VerticalAccentList"/>
    <dgm:cxn modelId="{E2CE635B-E35B-48CD-9BB7-36F8145D6C99}" type="presParOf" srcId="{F24C2A1A-6EBD-439D-ABD7-A0B84AC9068E}" destId="{66F74EB3-E2EF-4FA7-A083-39005C8DF1FA}" srcOrd="2" destOrd="0" presId="urn:microsoft.com/office/officeart/2008/layout/VerticalAccentList"/>
    <dgm:cxn modelId="{12A3F759-336D-4B84-8224-2378492E629E}" type="presParOf" srcId="{F24C2A1A-6EBD-439D-ABD7-A0B84AC9068E}" destId="{82F77FF1-2EF7-4E53-91E6-671D66D433CC}" srcOrd="3" destOrd="0" presId="urn:microsoft.com/office/officeart/2008/layout/VerticalAccentList"/>
    <dgm:cxn modelId="{267AD5BA-1B66-4F20-AF6E-41D4B63B0DD9}" type="presParOf" srcId="{F24C2A1A-6EBD-439D-ABD7-A0B84AC9068E}" destId="{A0CE1156-652C-4F29-8939-6775FEFF4BB5}" srcOrd="4" destOrd="0" presId="urn:microsoft.com/office/officeart/2008/layout/VerticalAccentList"/>
    <dgm:cxn modelId="{D2DCDC18-4D61-463B-BD95-4D19580DACB4}" type="presParOf" srcId="{F24C2A1A-6EBD-439D-ABD7-A0B84AC9068E}" destId="{98B55378-F983-47D7-B6BA-ADA67316D939}" srcOrd="5" destOrd="0" presId="urn:microsoft.com/office/officeart/2008/layout/VerticalAccentList"/>
    <dgm:cxn modelId="{9D65BE46-B5F5-4827-A9A8-73274F4B3C9E}" type="presParOf" srcId="{F24C2A1A-6EBD-439D-ABD7-A0B84AC9068E}" destId="{00B9E755-6F82-4D00-8265-50DD6D6FAA87}" srcOrd="6" destOrd="0" presId="urn:microsoft.com/office/officeart/2008/layout/VerticalAccentList"/>
    <dgm:cxn modelId="{FE84E4D6-9418-4FFA-8D91-CA105ACC0768}" type="presParOf" srcId="{7D7BDC02-DD5A-4DD2-BF65-E02B1F38BA3C}" destId="{9B0EC5AA-6F5E-468E-A449-F9021AD20F54}" srcOrd="8" destOrd="0" presId="urn:microsoft.com/office/officeart/2008/layout/VerticalAccentList"/>
    <dgm:cxn modelId="{EC1C9C61-EC44-41E8-95B8-1799F791312D}" type="presParOf" srcId="{7D7BDC02-DD5A-4DD2-BF65-E02B1F38BA3C}" destId="{C2C6B8EF-BEAB-41E7-B1C3-780918A6D51C}" srcOrd="9" destOrd="0" presId="urn:microsoft.com/office/officeart/2008/layout/VerticalAccentList"/>
    <dgm:cxn modelId="{D6973B9D-BC73-43BE-A333-3948B64E1F13}" type="presParOf" srcId="{C2C6B8EF-BEAB-41E7-B1C3-780918A6D51C}" destId="{898AA746-F02D-4911-A421-FCE2462D2827}" srcOrd="0" destOrd="0" presId="urn:microsoft.com/office/officeart/2008/layout/VerticalAccentList"/>
    <dgm:cxn modelId="{5021D69B-B74A-48A2-AA8B-04B3674B57C8}" type="presParOf" srcId="{7D7BDC02-DD5A-4DD2-BF65-E02B1F38BA3C}" destId="{BF6264E5-ABED-481F-9466-3E3BEC911C39}" srcOrd="10" destOrd="0" presId="urn:microsoft.com/office/officeart/2008/layout/VerticalAccentList"/>
    <dgm:cxn modelId="{C9395C13-30CA-45C3-AF58-30D0C1538896}" type="presParOf" srcId="{BF6264E5-ABED-481F-9466-3E3BEC911C39}" destId="{37D31718-EC6D-48A2-99BE-744F890F385B}" srcOrd="0" destOrd="0" presId="urn:microsoft.com/office/officeart/2008/layout/VerticalAccentList"/>
    <dgm:cxn modelId="{15340FAA-2070-46E8-A978-D3D2B9CB9634}" type="presParOf" srcId="{BF6264E5-ABED-481F-9466-3E3BEC911C39}" destId="{3CD757E0-DD42-4D2A-94D6-AA213E122A65}" srcOrd="1" destOrd="0" presId="urn:microsoft.com/office/officeart/2008/layout/VerticalAccentList"/>
    <dgm:cxn modelId="{C95A757D-48CA-4E88-9B98-B8980D8433E2}" type="presParOf" srcId="{BF6264E5-ABED-481F-9466-3E3BEC911C39}" destId="{FFA28784-B0AA-4DFE-A3D0-4100AC55B73E}" srcOrd="2" destOrd="0" presId="urn:microsoft.com/office/officeart/2008/layout/VerticalAccentList"/>
    <dgm:cxn modelId="{29D3AF13-5999-4894-90B1-7FE225D24C7E}" type="presParOf" srcId="{BF6264E5-ABED-481F-9466-3E3BEC911C39}" destId="{5D9A18EF-7EF8-40C4-873B-2B65C596498E}" srcOrd="3" destOrd="0" presId="urn:microsoft.com/office/officeart/2008/layout/VerticalAccentList"/>
    <dgm:cxn modelId="{59E08D67-CB18-40BC-BFA7-E1AEB06A0E78}" type="presParOf" srcId="{BF6264E5-ABED-481F-9466-3E3BEC911C39}" destId="{675343F5-B82A-40E5-B541-55359A73568F}" srcOrd="4" destOrd="0" presId="urn:microsoft.com/office/officeart/2008/layout/VerticalAccentList"/>
    <dgm:cxn modelId="{898C7855-4EBE-4D54-A004-E4E3AB7AF6EE}" type="presParOf" srcId="{BF6264E5-ABED-481F-9466-3E3BEC911C39}" destId="{C92DE79E-9F04-4DAD-BCD6-23D802EA827D}" srcOrd="5" destOrd="0" presId="urn:microsoft.com/office/officeart/2008/layout/VerticalAccentList"/>
    <dgm:cxn modelId="{D90B2454-DF55-483C-88DD-92AA71CB541D}" type="presParOf" srcId="{BF6264E5-ABED-481F-9466-3E3BEC911C39}" destId="{9014F508-0BEC-4541-9A06-7C27177A2C5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B8C51-0BF8-4D4D-A8DE-F54B5472AF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518BCB-9CFF-4C6C-A7E3-E747504D4BEC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EC-LEDS</a:t>
          </a: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2013- 2016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9C1CF-911B-4FE8-A9A4-563C596C1A24}" type="parTrans" cxnId="{1101411D-A319-4F57-A244-765612AAB60F}">
      <dgm:prSet/>
      <dgm:spPr/>
      <dgm:t>
        <a:bodyPr/>
        <a:lstStyle/>
        <a:p>
          <a:endParaRPr lang="en-GB"/>
        </a:p>
      </dgm:t>
    </dgm:pt>
    <dgm:pt modelId="{C7EFFAC6-F2C7-4946-A912-6BD13E3C0C91}" type="sibTrans" cxnId="{1101411D-A319-4F57-A244-765612AAB60F}">
      <dgm:prSet/>
      <dgm:spPr/>
      <dgm:t>
        <a:bodyPr/>
        <a:lstStyle/>
        <a:p>
          <a:endParaRPr lang="en-GB"/>
        </a:p>
      </dgm:t>
    </dgm:pt>
    <dgm:pt modelId="{FA8D99D1-B206-4AF5-8EE3-AEA36DCA0842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Municipal Energy Efficiency programs for 10 municipalities</a:t>
          </a:r>
          <a:endParaRPr lang="en-GB" sz="1600" dirty="0"/>
        </a:p>
      </dgm:t>
    </dgm:pt>
    <dgm:pt modelId="{B9AFDDA6-5F5E-4977-989D-C306228EF116}" type="parTrans" cxnId="{939E1E60-6C0F-4871-9679-B8687DA772A1}">
      <dgm:prSet/>
      <dgm:spPr/>
      <dgm:t>
        <a:bodyPr/>
        <a:lstStyle/>
        <a:p>
          <a:endParaRPr lang="en-GB"/>
        </a:p>
      </dgm:t>
    </dgm:pt>
    <dgm:pt modelId="{7DDC7D4B-A47E-4F25-AE66-9A0DABA516FE}" type="sibTrans" cxnId="{939E1E60-6C0F-4871-9679-B8687DA772A1}">
      <dgm:prSet/>
      <dgm:spPr/>
      <dgm:t>
        <a:bodyPr/>
        <a:lstStyle/>
        <a:p>
          <a:endParaRPr lang="en-GB"/>
        </a:p>
      </dgm:t>
    </dgm:pt>
    <dgm:pt modelId="{710E2C1C-717C-454E-AB70-27570A6EF070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Green Buildings</a:t>
          </a:r>
          <a:endParaRPr lang="en-GB" sz="1600" dirty="0"/>
        </a:p>
      </dgm:t>
    </dgm:pt>
    <dgm:pt modelId="{F01BA5F6-CC6D-4CC3-81E2-78B140131F38}" type="parTrans" cxnId="{8838ABEE-F5FE-4789-AC42-A85D070C51B0}">
      <dgm:prSet/>
      <dgm:spPr/>
      <dgm:t>
        <a:bodyPr/>
        <a:lstStyle/>
        <a:p>
          <a:endParaRPr lang="en-GB"/>
        </a:p>
      </dgm:t>
    </dgm:pt>
    <dgm:pt modelId="{EBC0102D-5052-46AE-8825-F49B60D8CA19}" type="sibTrans" cxnId="{8838ABEE-F5FE-4789-AC42-A85D070C51B0}">
      <dgm:prSet/>
      <dgm:spPr/>
      <dgm:t>
        <a:bodyPr/>
        <a:lstStyle/>
        <a:p>
          <a:endParaRPr lang="en-GB"/>
        </a:p>
      </dgm:t>
    </dgm:pt>
    <dgm:pt modelId="{CDE25D28-614E-489B-AAC0-A8781E64A5C1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NEEAP </a:t>
          </a:r>
        </a:p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2015-2016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BC1673-810E-4419-9DAB-259714606853}" type="parTrans" cxnId="{427D98F1-3C0D-49B4-B8C2-2A41B10FCFB9}">
      <dgm:prSet/>
      <dgm:spPr/>
      <dgm:t>
        <a:bodyPr/>
        <a:lstStyle/>
        <a:p>
          <a:endParaRPr lang="en-GB"/>
        </a:p>
      </dgm:t>
    </dgm:pt>
    <dgm:pt modelId="{30888906-405B-4764-A402-B0303CF2A7D6}" type="sibTrans" cxnId="{427D98F1-3C0D-49B4-B8C2-2A41B10FCFB9}">
      <dgm:prSet/>
      <dgm:spPr/>
      <dgm:t>
        <a:bodyPr/>
        <a:lstStyle/>
        <a:p>
          <a:endParaRPr lang="en-GB"/>
        </a:p>
      </dgm:t>
    </dgm:pt>
    <dgm:pt modelId="{520B68A0-6A19-4C7D-99C0-C0D930179E22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Based on EED requirement and characteristics of Sectors</a:t>
          </a:r>
          <a:endParaRPr lang="en-GB" sz="1600" dirty="0"/>
        </a:p>
      </dgm:t>
    </dgm:pt>
    <dgm:pt modelId="{926C899F-0FC5-4864-A7A9-164685C2D91B}" type="parTrans" cxnId="{33ECF631-28FE-47FA-818D-3D96CF50AD99}">
      <dgm:prSet/>
      <dgm:spPr/>
      <dgm:t>
        <a:bodyPr/>
        <a:lstStyle/>
        <a:p>
          <a:endParaRPr lang="en-GB"/>
        </a:p>
      </dgm:t>
    </dgm:pt>
    <dgm:pt modelId="{5F71A6FF-EB20-4668-BD17-EFD1503F2D2D}" type="sibTrans" cxnId="{33ECF631-28FE-47FA-818D-3D96CF50AD99}">
      <dgm:prSet/>
      <dgm:spPr/>
      <dgm:t>
        <a:bodyPr/>
        <a:lstStyle/>
        <a:p>
          <a:endParaRPr lang="en-GB"/>
        </a:p>
      </dgm:t>
    </dgm:pt>
    <dgm:pt modelId="{F5C44332-2688-4844-B030-31ED5777332E}">
      <dgm:prSet phldrT="[Text]" custT="1"/>
      <dgm:spPr/>
      <dgm:t>
        <a:bodyPr/>
        <a:lstStyle/>
        <a:p>
          <a:r>
            <a:rPr lang="en-GB" sz="1600" dirty="0" smtClean="0"/>
            <a:t>EE Policy Measures</a:t>
          </a:r>
          <a:endParaRPr lang="en-GB" sz="1600" dirty="0"/>
        </a:p>
      </dgm:t>
    </dgm:pt>
    <dgm:pt modelId="{E1E69264-E7D3-405C-B6A6-1C1D15E941FA}" type="parTrans" cxnId="{F8293C14-2759-42C5-9C0C-D97E4FE6DCBC}">
      <dgm:prSet/>
      <dgm:spPr/>
      <dgm:t>
        <a:bodyPr/>
        <a:lstStyle/>
        <a:p>
          <a:endParaRPr lang="en-GB"/>
        </a:p>
      </dgm:t>
    </dgm:pt>
    <dgm:pt modelId="{458148D5-ABFA-49AF-9A08-277CED69C2E5}" type="sibTrans" cxnId="{F8293C14-2759-42C5-9C0C-D97E4FE6DCBC}">
      <dgm:prSet/>
      <dgm:spPr/>
      <dgm:t>
        <a:bodyPr/>
        <a:lstStyle/>
        <a:p>
          <a:endParaRPr lang="en-GB"/>
        </a:p>
      </dgm:t>
    </dgm:pt>
    <dgm:pt modelId="{AD82C0C3-97B8-4FAD-8EA5-BBAD282603BC}">
      <dgm:prSet phldrT="[Text]" custT="1"/>
      <dgm:spPr/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Consultancy on EE and Sustainable Development in Georgia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7461B-5256-4369-82DC-DC0487E12973}" type="parTrans" cxnId="{306DD724-A9C8-4B00-9A84-DCA4515CB907}">
      <dgm:prSet/>
      <dgm:spPr/>
      <dgm:t>
        <a:bodyPr/>
        <a:lstStyle/>
        <a:p>
          <a:endParaRPr lang="en-GB"/>
        </a:p>
      </dgm:t>
    </dgm:pt>
    <dgm:pt modelId="{EB98E325-83A7-4B89-9608-471432290F0C}" type="sibTrans" cxnId="{306DD724-A9C8-4B00-9A84-DCA4515CB907}">
      <dgm:prSet/>
      <dgm:spPr/>
      <dgm:t>
        <a:bodyPr/>
        <a:lstStyle/>
        <a:p>
          <a:endParaRPr lang="en-GB"/>
        </a:p>
      </dgm:t>
    </dgm:pt>
    <dgm:pt modelId="{07F8201F-9B69-49B6-9486-5A93A7C25C80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</a:rPr>
            <a:t>National grid code regulation and standards that enable integration of RE into the national power grid</a:t>
          </a:r>
          <a:endParaRPr lang="en-GB" sz="1600" dirty="0"/>
        </a:p>
      </dgm:t>
    </dgm:pt>
    <dgm:pt modelId="{D805439C-3F4B-4CCF-8714-1579499C5A55}" type="parTrans" cxnId="{F688F137-C98A-4191-925E-934456DDB9B0}">
      <dgm:prSet/>
      <dgm:spPr/>
      <dgm:t>
        <a:bodyPr/>
        <a:lstStyle/>
        <a:p>
          <a:endParaRPr lang="en-GB"/>
        </a:p>
      </dgm:t>
    </dgm:pt>
    <dgm:pt modelId="{C9160671-7718-49C8-AB9F-E02DA5A12553}" type="sibTrans" cxnId="{F688F137-C98A-4191-925E-934456DDB9B0}">
      <dgm:prSet/>
      <dgm:spPr/>
      <dgm:t>
        <a:bodyPr/>
        <a:lstStyle/>
        <a:p>
          <a:endParaRPr lang="en-GB"/>
        </a:p>
      </dgm:t>
    </dgm:pt>
    <dgm:pt modelId="{1F01EE61-F6EC-448A-87AF-C5D4B5FE9B41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</a:rPr>
            <a:t>Energy data MRV, compliant with national and EU standards;</a:t>
          </a:r>
          <a:endParaRPr lang="en-GB" sz="1600" dirty="0"/>
        </a:p>
      </dgm:t>
    </dgm:pt>
    <dgm:pt modelId="{A1202D51-5465-455E-8FCB-1F5054A96EEF}" type="parTrans" cxnId="{EC717856-B4CF-4643-BEB1-3DFD13665713}">
      <dgm:prSet/>
      <dgm:spPr/>
      <dgm:t>
        <a:bodyPr/>
        <a:lstStyle/>
        <a:p>
          <a:endParaRPr lang="en-GB"/>
        </a:p>
      </dgm:t>
    </dgm:pt>
    <dgm:pt modelId="{E9F7AC1B-BD19-4B08-BBB2-F036D62AFC0A}" type="sibTrans" cxnId="{EC717856-B4CF-4643-BEB1-3DFD13665713}">
      <dgm:prSet/>
      <dgm:spPr/>
      <dgm:t>
        <a:bodyPr/>
        <a:lstStyle/>
        <a:p>
          <a:endParaRPr lang="en-GB"/>
        </a:p>
      </dgm:t>
    </dgm:pt>
    <dgm:pt modelId="{C5166CBD-35C7-4AC4-B3EB-471F48FB5E0C}">
      <dgm:prSet phldrT="[Text]" custT="1"/>
      <dgm:spPr/>
      <dgm:t>
        <a:bodyPr/>
        <a:lstStyle/>
        <a:p>
          <a:endParaRPr lang="en-GB" sz="1600" dirty="0"/>
        </a:p>
      </dgm:t>
    </dgm:pt>
    <dgm:pt modelId="{A0F90FD1-FD9A-4A82-82CB-EEA6CE956629}" type="parTrans" cxnId="{CEEEC4B4-6979-4915-B131-0FCAB1CDA9B3}">
      <dgm:prSet/>
      <dgm:spPr/>
      <dgm:t>
        <a:bodyPr/>
        <a:lstStyle/>
        <a:p>
          <a:endParaRPr lang="en-GB"/>
        </a:p>
      </dgm:t>
    </dgm:pt>
    <dgm:pt modelId="{67B5D11E-D0F5-4A19-B4E8-A0E4C2AAE9D0}" type="sibTrans" cxnId="{CEEEC4B4-6979-4915-B131-0FCAB1CDA9B3}">
      <dgm:prSet/>
      <dgm:spPr/>
      <dgm:t>
        <a:bodyPr/>
        <a:lstStyle/>
        <a:p>
          <a:endParaRPr lang="en-GB"/>
        </a:p>
      </dgm:t>
    </dgm:pt>
    <dgm:pt modelId="{FBA77B70-47EB-4DDE-9348-0B523FF54A8C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Elaboration of Low Emission  Development Strategy of Georgia</a:t>
          </a:r>
          <a:endParaRPr lang="en-GB" sz="1600" dirty="0"/>
        </a:p>
      </dgm:t>
    </dgm:pt>
    <dgm:pt modelId="{6E2C7C3B-2325-4998-B3D5-3FEFB8792959}" type="parTrans" cxnId="{EA630269-512D-4D50-A45B-16A133B4F207}">
      <dgm:prSet/>
      <dgm:spPr/>
      <dgm:t>
        <a:bodyPr/>
        <a:lstStyle/>
        <a:p>
          <a:endParaRPr lang="en-GB"/>
        </a:p>
      </dgm:t>
    </dgm:pt>
    <dgm:pt modelId="{C4EB6E43-C9A9-4B48-8740-A2B058FA243F}" type="sibTrans" cxnId="{EA630269-512D-4D50-A45B-16A133B4F207}">
      <dgm:prSet/>
      <dgm:spPr/>
      <dgm:t>
        <a:bodyPr/>
        <a:lstStyle/>
        <a:p>
          <a:endParaRPr lang="en-GB"/>
        </a:p>
      </dgm:t>
    </dgm:pt>
    <dgm:pt modelId="{855D31F5-5DF2-4DCC-921A-E105B02AB71A}">
      <dgm:prSet phldrT="[Text]" custT="1"/>
      <dgm:spPr/>
      <dgm:t>
        <a:bodyPr/>
        <a:lstStyle/>
        <a:p>
          <a:endParaRPr lang="en-GB" sz="1600" dirty="0"/>
        </a:p>
      </dgm:t>
    </dgm:pt>
    <dgm:pt modelId="{9E082F76-519E-4ADD-8D74-6D01D2B1D409}" type="parTrans" cxnId="{466385D2-DAC9-42B8-9249-E3A618AA55F1}">
      <dgm:prSet/>
      <dgm:spPr/>
      <dgm:t>
        <a:bodyPr/>
        <a:lstStyle/>
        <a:p>
          <a:endParaRPr lang="en-GB"/>
        </a:p>
      </dgm:t>
    </dgm:pt>
    <dgm:pt modelId="{33BFC8C4-F9C0-4F3A-909E-3F3B2AA1562A}" type="sibTrans" cxnId="{466385D2-DAC9-42B8-9249-E3A618AA55F1}">
      <dgm:prSet/>
      <dgm:spPr/>
      <dgm:t>
        <a:bodyPr/>
        <a:lstStyle/>
        <a:p>
          <a:endParaRPr lang="en-GB"/>
        </a:p>
      </dgm:t>
    </dgm:pt>
    <dgm:pt modelId="{5D16F5FA-F361-4DF9-8EDF-A87A2F502189}">
      <dgm:prSet phldrT="[Text]" custT="1"/>
      <dgm:spPr/>
      <dgm:t>
        <a:bodyPr/>
        <a:lstStyle/>
        <a:p>
          <a:endParaRPr lang="en-GB" sz="1600" dirty="0"/>
        </a:p>
      </dgm:t>
    </dgm:pt>
    <dgm:pt modelId="{B4A6A1A7-8278-4935-80C6-4546DD520B9D}" type="parTrans" cxnId="{5DBB8B55-6159-4FFE-ACC3-6A90238DB10F}">
      <dgm:prSet/>
      <dgm:spPr/>
      <dgm:t>
        <a:bodyPr/>
        <a:lstStyle/>
        <a:p>
          <a:endParaRPr lang="en-GB"/>
        </a:p>
      </dgm:t>
    </dgm:pt>
    <dgm:pt modelId="{ED04D09B-AD10-40AE-BE73-1372E3F616F2}" type="sibTrans" cxnId="{5DBB8B55-6159-4FFE-ACC3-6A90238DB10F}">
      <dgm:prSet/>
      <dgm:spPr/>
      <dgm:t>
        <a:bodyPr/>
        <a:lstStyle/>
        <a:p>
          <a:endParaRPr lang="en-GB"/>
        </a:p>
      </dgm:t>
    </dgm:pt>
    <dgm:pt modelId="{20BF6B40-F9BE-414A-844F-69481DB9F4DF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Sectoral EE Measures in </a:t>
          </a:r>
          <a:r>
            <a:rPr lang="en-US" sz="1600" i="1" dirty="0" smtClean="0">
              <a:latin typeface="+mn-lt"/>
            </a:rPr>
            <a:t>Power, Industry, Transport, Buildings ad Service </a:t>
          </a:r>
          <a:endParaRPr lang="en-GB" sz="1600" dirty="0"/>
        </a:p>
      </dgm:t>
    </dgm:pt>
    <dgm:pt modelId="{FA10AD40-6614-4E95-9ED5-C501DCA2DC67}" type="parTrans" cxnId="{0763E352-7131-4261-857E-0A605E5E66D8}">
      <dgm:prSet/>
      <dgm:spPr/>
      <dgm:t>
        <a:bodyPr/>
        <a:lstStyle/>
        <a:p>
          <a:endParaRPr lang="en-GB"/>
        </a:p>
      </dgm:t>
    </dgm:pt>
    <dgm:pt modelId="{EA31134E-F5FB-4284-AB43-2BC3F243F0D3}" type="sibTrans" cxnId="{0763E352-7131-4261-857E-0A605E5E66D8}">
      <dgm:prSet/>
      <dgm:spPr/>
      <dgm:t>
        <a:bodyPr/>
        <a:lstStyle/>
        <a:p>
          <a:endParaRPr lang="en-GB"/>
        </a:p>
      </dgm:t>
    </dgm:pt>
    <dgm:pt modelId="{5D2CEFEB-F12D-4854-AA71-E26AEFD6DCE9}">
      <dgm:prSet phldrT="[Text]" custT="1"/>
      <dgm:spPr/>
      <dgm:t>
        <a:bodyPr/>
        <a:lstStyle/>
        <a:p>
          <a:endParaRPr lang="en-GB" sz="1600" dirty="0"/>
        </a:p>
      </dgm:t>
    </dgm:pt>
    <dgm:pt modelId="{EADF4BD7-01F0-41C4-8B7F-DA619F7199F5}" type="parTrans" cxnId="{53A0F25A-D8A8-446C-9F35-0AF67E5239E2}">
      <dgm:prSet/>
      <dgm:spPr/>
      <dgm:t>
        <a:bodyPr/>
        <a:lstStyle/>
        <a:p>
          <a:endParaRPr lang="en-GB"/>
        </a:p>
      </dgm:t>
    </dgm:pt>
    <dgm:pt modelId="{2174E210-E269-45C8-A0EE-37DE9D6DF2A9}" type="sibTrans" cxnId="{53A0F25A-D8A8-446C-9F35-0AF67E5239E2}">
      <dgm:prSet/>
      <dgm:spPr/>
      <dgm:t>
        <a:bodyPr/>
        <a:lstStyle/>
        <a:p>
          <a:endParaRPr lang="en-GB"/>
        </a:p>
      </dgm:t>
    </dgm:pt>
    <dgm:pt modelId="{7CF16E4B-0432-448A-A676-B698169388EF}">
      <dgm:prSet phldrT="[Text]" custT="1"/>
      <dgm:spPr/>
      <dgm:t>
        <a:bodyPr/>
        <a:lstStyle/>
        <a:p>
          <a:endParaRPr lang="en-GB" sz="1600" dirty="0"/>
        </a:p>
      </dgm:t>
    </dgm:pt>
    <dgm:pt modelId="{BAC2E351-D460-4D96-B7FE-E669F297CECF}" type="parTrans" cxnId="{36591860-376A-4007-9AE9-F3F913DF865E}">
      <dgm:prSet/>
      <dgm:spPr/>
      <dgm:t>
        <a:bodyPr/>
        <a:lstStyle/>
        <a:p>
          <a:endParaRPr lang="en-GB"/>
        </a:p>
      </dgm:t>
    </dgm:pt>
    <dgm:pt modelId="{5A655B35-E5C2-447A-8366-CD777D41BA47}" type="sibTrans" cxnId="{36591860-376A-4007-9AE9-F3F913DF865E}">
      <dgm:prSet/>
      <dgm:spPr/>
      <dgm:t>
        <a:bodyPr/>
        <a:lstStyle/>
        <a:p>
          <a:endParaRPr lang="en-GB"/>
        </a:p>
      </dgm:t>
    </dgm:pt>
    <dgm:pt modelId="{493A8601-3711-4E1C-A322-7A1DE3C9E21F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</a:rPr>
            <a:t>National Energy Efficiency </a:t>
          </a:r>
          <a:r>
            <a:rPr lang="en-US" sz="1600" b="0" i="0" smtClean="0">
              <a:latin typeface="+mn-lt"/>
            </a:rPr>
            <a:t>Building Code</a:t>
          </a:r>
          <a:endParaRPr lang="en-GB" sz="1600" dirty="0"/>
        </a:p>
      </dgm:t>
    </dgm:pt>
    <dgm:pt modelId="{2550438C-38DB-41D8-97E4-01CC2A441ABF}" type="parTrans" cxnId="{7D3E7C44-E0C3-4601-850F-EC3F3F3B9E8B}">
      <dgm:prSet/>
      <dgm:spPr/>
      <dgm:t>
        <a:bodyPr/>
        <a:lstStyle/>
        <a:p>
          <a:endParaRPr lang="en-GB"/>
        </a:p>
      </dgm:t>
    </dgm:pt>
    <dgm:pt modelId="{C6F3CF16-811E-4C0C-9B4A-AC71F98FD709}" type="sibTrans" cxnId="{7D3E7C44-E0C3-4601-850F-EC3F3F3B9E8B}">
      <dgm:prSet/>
      <dgm:spPr/>
      <dgm:t>
        <a:bodyPr/>
        <a:lstStyle/>
        <a:p>
          <a:endParaRPr lang="en-GB"/>
        </a:p>
      </dgm:t>
    </dgm:pt>
    <dgm:pt modelId="{CA002A40-D8F2-4308-90CE-F537893FFCE6}">
      <dgm:prSet phldrT="[Text]" custT="1"/>
      <dgm:spPr/>
      <dgm:t>
        <a:bodyPr/>
        <a:lstStyle/>
        <a:p>
          <a:endParaRPr lang="en-GB" sz="1600" dirty="0"/>
        </a:p>
      </dgm:t>
    </dgm:pt>
    <dgm:pt modelId="{736A4C12-59E5-47BC-88F0-ADA20BC9E141}" type="parTrans" cxnId="{967432E0-BF71-430A-94C1-CEBE92755851}">
      <dgm:prSet/>
      <dgm:spPr/>
      <dgm:t>
        <a:bodyPr/>
        <a:lstStyle/>
        <a:p>
          <a:endParaRPr lang="en-GB"/>
        </a:p>
      </dgm:t>
    </dgm:pt>
    <dgm:pt modelId="{6D701757-14AC-4F21-91F3-6BE416F9F9EF}" type="sibTrans" cxnId="{967432E0-BF71-430A-94C1-CEBE92755851}">
      <dgm:prSet/>
      <dgm:spPr/>
      <dgm:t>
        <a:bodyPr/>
        <a:lstStyle/>
        <a:p>
          <a:endParaRPr lang="en-GB"/>
        </a:p>
      </dgm:t>
    </dgm:pt>
    <dgm:pt modelId="{2213219C-E581-49A9-9995-233E1B78C7AE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</a:rPr>
            <a:t>Legislation on Labeling of energy related products;</a:t>
          </a:r>
          <a:endParaRPr lang="en-GB" sz="1600" dirty="0"/>
        </a:p>
      </dgm:t>
    </dgm:pt>
    <dgm:pt modelId="{9DE92194-EE70-4FD0-8236-20AD914F6631}" type="parTrans" cxnId="{9A3DCCFD-CDBA-476D-8051-739A9B12A33A}">
      <dgm:prSet/>
      <dgm:spPr/>
      <dgm:t>
        <a:bodyPr/>
        <a:lstStyle/>
        <a:p>
          <a:endParaRPr lang="en-GB"/>
        </a:p>
      </dgm:t>
    </dgm:pt>
    <dgm:pt modelId="{DA3095F7-78E3-48A8-B99D-A681FFA33EC2}" type="sibTrans" cxnId="{9A3DCCFD-CDBA-476D-8051-739A9B12A33A}">
      <dgm:prSet/>
      <dgm:spPr/>
      <dgm:t>
        <a:bodyPr/>
        <a:lstStyle/>
        <a:p>
          <a:endParaRPr lang="en-GB"/>
        </a:p>
      </dgm:t>
    </dgm:pt>
    <dgm:pt modelId="{357EC968-4EAB-4309-9B74-6DFC7E7D56AB}" type="pres">
      <dgm:prSet presAssocID="{4A7B8C51-0BF8-4D4D-A8DE-F54B5472AF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241D2-AE20-4619-B8E1-17AAED227888}" type="pres">
      <dgm:prSet presAssocID="{16518BCB-9CFF-4C6C-A7E3-E747504D4BEC}" presName="composite" presStyleCnt="0"/>
      <dgm:spPr/>
    </dgm:pt>
    <dgm:pt modelId="{C006CA5F-9BC4-4871-B61A-BFFFE6E85B4C}" type="pres">
      <dgm:prSet presAssocID="{16518BCB-9CFF-4C6C-A7E3-E747504D4B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049750-014E-4D8D-9345-649520739EA7}" type="pres">
      <dgm:prSet presAssocID="{16518BCB-9CFF-4C6C-A7E3-E747504D4BE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ABFD7A-92D9-4CA0-86E4-A49361265D0C}" type="pres">
      <dgm:prSet presAssocID="{C7EFFAC6-F2C7-4946-A912-6BD13E3C0C91}" presName="space" presStyleCnt="0"/>
      <dgm:spPr/>
    </dgm:pt>
    <dgm:pt modelId="{7ED65E34-AD9F-47D4-897A-0F95A5AFCFC4}" type="pres">
      <dgm:prSet presAssocID="{CDE25D28-614E-489B-AAC0-A8781E64A5C1}" presName="composite" presStyleCnt="0"/>
      <dgm:spPr/>
    </dgm:pt>
    <dgm:pt modelId="{EF5DB5A5-6F10-4226-B4A7-42D91AEEE225}" type="pres">
      <dgm:prSet presAssocID="{CDE25D28-614E-489B-AAC0-A8781E64A5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1E6803-DBA9-46AE-8698-28332BF78ACE}" type="pres">
      <dgm:prSet presAssocID="{CDE25D28-614E-489B-AAC0-A8781E64A5C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DA41DE-3436-41D9-9548-746E58DEBC5A}" type="pres">
      <dgm:prSet presAssocID="{30888906-405B-4764-A402-B0303CF2A7D6}" presName="space" presStyleCnt="0"/>
      <dgm:spPr/>
    </dgm:pt>
    <dgm:pt modelId="{AD6215F9-2B45-44C9-84FD-F73BB9669B94}" type="pres">
      <dgm:prSet presAssocID="{AD82C0C3-97B8-4FAD-8EA5-BBAD282603BC}" presName="composite" presStyleCnt="0"/>
      <dgm:spPr/>
    </dgm:pt>
    <dgm:pt modelId="{BD386C85-20AC-4508-9183-C8D686BE43CA}" type="pres">
      <dgm:prSet presAssocID="{AD82C0C3-97B8-4FAD-8EA5-BBAD282603B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25AE6-F3F0-48D2-9F95-0235F8E7C96A}" type="pres">
      <dgm:prSet presAssocID="{AD82C0C3-97B8-4FAD-8EA5-BBAD282603BC}" presName="desTx" presStyleLbl="alignAccFollowNode1" presStyleIdx="2" presStyleCnt="3" custLinFactNeighborX="2050" custLinFactNeighborY="46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630269-512D-4D50-A45B-16A133B4F207}" srcId="{16518BCB-9CFF-4C6C-A7E3-E747504D4BEC}" destId="{FBA77B70-47EB-4DDE-9348-0B523FF54A8C}" srcOrd="4" destOrd="0" parTransId="{6E2C7C3B-2325-4998-B3D5-3FEFB8792959}" sibTransId="{C4EB6E43-C9A9-4B48-8740-A2B058FA243F}"/>
    <dgm:cxn modelId="{491765EA-61E3-45CE-AA6F-D2D5D4847935}" type="presOf" srcId="{C5166CBD-35C7-4AC4-B3EB-471F48FB5E0C}" destId="{43049750-014E-4D8D-9345-649520739EA7}" srcOrd="0" destOrd="5" presId="urn:microsoft.com/office/officeart/2005/8/layout/hList1"/>
    <dgm:cxn modelId="{66B4000B-ABA4-4E6D-A1DB-1396106C26BE}" type="presOf" srcId="{493A8601-3711-4E1C-A322-7A1DE3C9E21F}" destId="{08825AE6-F3F0-48D2-9F95-0235F8E7C96A}" srcOrd="0" destOrd="2" presId="urn:microsoft.com/office/officeart/2005/8/layout/hList1"/>
    <dgm:cxn modelId="{41F28F52-8346-455D-A8E8-B1CB84D3F469}" type="presOf" srcId="{CDE25D28-614E-489B-AAC0-A8781E64A5C1}" destId="{EF5DB5A5-6F10-4226-B4A7-42D91AEEE225}" srcOrd="0" destOrd="0" presId="urn:microsoft.com/office/officeart/2005/8/layout/hList1"/>
    <dgm:cxn modelId="{1A3C775E-360A-443E-BC3B-C016DD5A746E}" type="presOf" srcId="{4A7B8C51-0BF8-4D4D-A8DE-F54B5472AF34}" destId="{357EC968-4EAB-4309-9B74-6DFC7E7D56AB}" srcOrd="0" destOrd="0" presId="urn:microsoft.com/office/officeart/2005/8/layout/hList1"/>
    <dgm:cxn modelId="{F3A6FF9F-8ACA-46B6-BBFE-BD8F4686E415}" type="presOf" srcId="{FA8D99D1-B206-4AF5-8EE3-AEA36DCA0842}" destId="{43049750-014E-4D8D-9345-649520739EA7}" srcOrd="0" destOrd="0" presId="urn:microsoft.com/office/officeart/2005/8/layout/hList1"/>
    <dgm:cxn modelId="{3C80555C-C647-4280-8A16-30767E8BB486}" type="presOf" srcId="{5D2CEFEB-F12D-4854-AA71-E26AEFD6DCE9}" destId="{D31E6803-DBA9-46AE-8698-28332BF78ACE}" srcOrd="0" destOrd="1" presId="urn:microsoft.com/office/officeart/2005/8/layout/hList1"/>
    <dgm:cxn modelId="{5DBB8B55-6159-4FFE-ACC3-6A90238DB10F}" srcId="{16518BCB-9CFF-4C6C-A7E3-E747504D4BEC}" destId="{5D16F5FA-F361-4DF9-8EDF-A87A2F502189}" srcOrd="3" destOrd="0" parTransId="{B4A6A1A7-8278-4935-80C6-4546DD520B9D}" sibTransId="{ED04D09B-AD10-40AE-BE73-1372E3F616F2}"/>
    <dgm:cxn modelId="{939E1E60-6C0F-4871-9679-B8687DA772A1}" srcId="{16518BCB-9CFF-4C6C-A7E3-E747504D4BEC}" destId="{FA8D99D1-B206-4AF5-8EE3-AEA36DCA0842}" srcOrd="0" destOrd="0" parTransId="{B9AFDDA6-5F5E-4977-989D-C306228EF116}" sibTransId="{7DDC7D4B-A47E-4F25-AE66-9A0DABA516FE}"/>
    <dgm:cxn modelId="{33ECF631-28FE-47FA-818D-3D96CF50AD99}" srcId="{CDE25D28-614E-489B-AAC0-A8781E64A5C1}" destId="{520B68A0-6A19-4C7D-99C0-C0D930179E22}" srcOrd="0" destOrd="0" parTransId="{926C899F-0FC5-4864-A7A9-164685C2D91B}" sibTransId="{5F71A6FF-EB20-4668-BD17-EFD1503F2D2D}"/>
    <dgm:cxn modelId="{93BEBFFA-55F6-4002-B48E-E3B28E55273B}" type="presOf" srcId="{2213219C-E581-49A9-9995-233E1B78C7AE}" destId="{08825AE6-F3F0-48D2-9F95-0235F8E7C96A}" srcOrd="0" destOrd="3" presId="urn:microsoft.com/office/officeart/2005/8/layout/hList1"/>
    <dgm:cxn modelId="{FE24A79B-2262-471A-94CC-C889180D830B}" type="presOf" srcId="{5D16F5FA-F361-4DF9-8EDF-A87A2F502189}" destId="{43049750-014E-4D8D-9345-649520739EA7}" srcOrd="0" destOrd="3" presId="urn:microsoft.com/office/officeart/2005/8/layout/hList1"/>
    <dgm:cxn modelId="{81A6660C-2757-4916-9955-62432B8CDE8B}" type="presOf" srcId="{20BF6B40-F9BE-414A-844F-69481DB9F4DF}" destId="{D31E6803-DBA9-46AE-8698-28332BF78ACE}" srcOrd="0" destOrd="4" presId="urn:microsoft.com/office/officeart/2005/8/layout/hList1"/>
    <dgm:cxn modelId="{70A95A57-FBD8-4660-8403-03F5C5E03B86}" type="presOf" srcId="{07F8201F-9B69-49B6-9486-5A93A7C25C80}" destId="{08825AE6-F3F0-48D2-9F95-0235F8E7C96A}" srcOrd="0" destOrd="0" presId="urn:microsoft.com/office/officeart/2005/8/layout/hList1"/>
    <dgm:cxn modelId="{8838ABEE-F5FE-4789-AC42-A85D070C51B0}" srcId="{16518BCB-9CFF-4C6C-A7E3-E747504D4BEC}" destId="{710E2C1C-717C-454E-AB70-27570A6EF070}" srcOrd="2" destOrd="0" parTransId="{F01BA5F6-CC6D-4CC3-81E2-78B140131F38}" sibTransId="{EBC0102D-5052-46AE-8825-F49B60D8CA19}"/>
    <dgm:cxn modelId="{2760DD74-79EA-471C-9F09-642458BC418B}" type="presOf" srcId="{710E2C1C-717C-454E-AB70-27570A6EF070}" destId="{43049750-014E-4D8D-9345-649520739EA7}" srcOrd="0" destOrd="2" presId="urn:microsoft.com/office/officeart/2005/8/layout/hList1"/>
    <dgm:cxn modelId="{53A0F25A-D8A8-446C-9F35-0AF67E5239E2}" srcId="{CDE25D28-614E-489B-AAC0-A8781E64A5C1}" destId="{5D2CEFEB-F12D-4854-AA71-E26AEFD6DCE9}" srcOrd="1" destOrd="0" parTransId="{EADF4BD7-01F0-41C4-8B7F-DA619F7199F5}" sibTransId="{2174E210-E269-45C8-A0EE-37DE9D6DF2A9}"/>
    <dgm:cxn modelId="{F688F137-C98A-4191-925E-934456DDB9B0}" srcId="{AD82C0C3-97B8-4FAD-8EA5-BBAD282603BC}" destId="{07F8201F-9B69-49B6-9486-5A93A7C25C80}" srcOrd="0" destOrd="0" parTransId="{D805439C-3F4B-4CCF-8714-1579499C5A55}" sibTransId="{C9160671-7718-49C8-AB9F-E02DA5A12553}"/>
    <dgm:cxn modelId="{EC717856-B4CF-4643-BEB1-3DFD13665713}" srcId="{AD82C0C3-97B8-4FAD-8EA5-BBAD282603BC}" destId="{1F01EE61-F6EC-448A-87AF-C5D4B5FE9B41}" srcOrd="1" destOrd="0" parTransId="{A1202D51-5465-455E-8FCB-1F5054A96EEF}" sibTransId="{E9F7AC1B-BD19-4B08-BBB2-F036D62AFC0A}"/>
    <dgm:cxn modelId="{9A3DCCFD-CDBA-476D-8051-739A9B12A33A}" srcId="{AD82C0C3-97B8-4FAD-8EA5-BBAD282603BC}" destId="{2213219C-E581-49A9-9995-233E1B78C7AE}" srcOrd="3" destOrd="0" parTransId="{9DE92194-EE70-4FD0-8236-20AD914F6631}" sibTransId="{DA3095F7-78E3-48A8-B99D-A681FFA33EC2}"/>
    <dgm:cxn modelId="{306DD724-A9C8-4B00-9A84-DCA4515CB907}" srcId="{4A7B8C51-0BF8-4D4D-A8DE-F54B5472AF34}" destId="{AD82C0C3-97B8-4FAD-8EA5-BBAD282603BC}" srcOrd="2" destOrd="0" parTransId="{7D17461B-5256-4369-82DC-DC0487E12973}" sibTransId="{EB98E325-83A7-4B89-9608-471432290F0C}"/>
    <dgm:cxn modelId="{0763E352-7131-4261-857E-0A605E5E66D8}" srcId="{CDE25D28-614E-489B-AAC0-A8781E64A5C1}" destId="{20BF6B40-F9BE-414A-844F-69481DB9F4DF}" srcOrd="4" destOrd="0" parTransId="{FA10AD40-6614-4E95-9ED5-C501DCA2DC67}" sibTransId="{EA31134E-F5FB-4284-AB43-2BC3F243F0D3}"/>
    <dgm:cxn modelId="{3445D056-6BA4-46F8-A009-2D23A6C99588}" type="presOf" srcId="{1F01EE61-F6EC-448A-87AF-C5D4B5FE9B41}" destId="{08825AE6-F3F0-48D2-9F95-0235F8E7C96A}" srcOrd="0" destOrd="1" presId="urn:microsoft.com/office/officeart/2005/8/layout/hList1"/>
    <dgm:cxn modelId="{CEEEC4B4-6979-4915-B131-0FCAB1CDA9B3}" srcId="{16518BCB-9CFF-4C6C-A7E3-E747504D4BEC}" destId="{C5166CBD-35C7-4AC4-B3EB-471F48FB5E0C}" srcOrd="5" destOrd="0" parTransId="{A0F90FD1-FD9A-4A82-82CB-EEA6CE956629}" sibTransId="{67B5D11E-D0F5-4A19-B4E8-A0E4C2AAE9D0}"/>
    <dgm:cxn modelId="{0E402F49-0B4C-4CF5-BBE7-1585F9C3CD54}" type="presOf" srcId="{855D31F5-5DF2-4DCC-921A-E105B02AB71A}" destId="{43049750-014E-4D8D-9345-649520739EA7}" srcOrd="0" destOrd="1" presId="urn:microsoft.com/office/officeart/2005/8/layout/hList1"/>
    <dgm:cxn modelId="{427D98F1-3C0D-49B4-B8C2-2A41B10FCFB9}" srcId="{4A7B8C51-0BF8-4D4D-A8DE-F54B5472AF34}" destId="{CDE25D28-614E-489B-AAC0-A8781E64A5C1}" srcOrd="1" destOrd="0" parTransId="{F5BC1673-810E-4419-9DAB-259714606853}" sibTransId="{30888906-405B-4764-A402-B0303CF2A7D6}"/>
    <dgm:cxn modelId="{D77BB09E-F0F7-4293-8EC3-6A7C1578EDEB}" type="presOf" srcId="{AD82C0C3-97B8-4FAD-8EA5-BBAD282603BC}" destId="{BD386C85-20AC-4508-9183-C8D686BE43CA}" srcOrd="0" destOrd="0" presId="urn:microsoft.com/office/officeart/2005/8/layout/hList1"/>
    <dgm:cxn modelId="{A7F1A6B4-86CA-4924-8E9B-64A243DC8EFC}" type="presOf" srcId="{520B68A0-6A19-4C7D-99C0-C0D930179E22}" destId="{D31E6803-DBA9-46AE-8698-28332BF78ACE}" srcOrd="0" destOrd="0" presId="urn:microsoft.com/office/officeart/2005/8/layout/hList1"/>
    <dgm:cxn modelId="{1101411D-A319-4F57-A244-765612AAB60F}" srcId="{4A7B8C51-0BF8-4D4D-A8DE-F54B5472AF34}" destId="{16518BCB-9CFF-4C6C-A7E3-E747504D4BEC}" srcOrd="0" destOrd="0" parTransId="{8779C1CF-911B-4FE8-A9A4-563C596C1A24}" sibTransId="{C7EFFAC6-F2C7-4946-A912-6BD13E3C0C91}"/>
    <dgm:cxn modelId="{39876A14-D641-44B9-B2E9-453484B8E49E}" type="presOf" srcId="{F5C44332-2688-4844-B030-31ED5777332E}" destId="{D31E6803-DBA9-46AE-8698-28332BF78ACE}" srcOrd="0" destOrd="2" presId="urn:microsoft.com/office/officeart/2005/8/layout/hList1"/>
    <dgm:cxn modelId="{36591860-376A-4007-9AE9-F3F913DF865E}" srcId="{CDE25D28-614E-489B-AAC0-A8781E64A5C1}" destId="{7CF16E4B-0432-448A-A676-B698169388EF}" srcOrd="3" destOrd="0" parTransId="{BAC2E351-D460-4D96-B7FE-E669F297CECF}" sibTransId="{5A655B35-E5C2-447A-8366-CD777D41BA47}"/>
    <dgm:cxn modelId="{F3452F87-3D83-4342-AEDA-4E2671893C19}" type="presOf" srcId="{7CF16E4B-0432-448A-A676-B698169388EF}" destId="{D31E6803-DBA9-46AE-8698-28332BF78ACE}" srcOrd="0" destOrd="3" presId="urn:microsoft.com/office/officeart/2005/8/layout/hList1"/>
    <dgm:cxn modelId="{7D3E7C44-E0C3-4601-850F-EC3F3F3B9E8B}" srcId="{AD82C0C3-97B8-4FAD-8EA5-BBAD282603BC}" destId="{493A8601-3711-4E1C-A322-7A1DE3C9E21F}" srcOrd="2" destOrd="0" parTransId="{2550438C-38DB-41D8-97E4-01CC2A441ABF}" sibTransId="{C6F3CF16-811E-4C0C-9B4A-AC71F98FD709}"/>
    <dgm:cxn modelId="{967432E0-BF71-430A-94C1-CEBE92755851}" srcId="{AD82C0C3-97B8-4FAD-8EA5-BBAD282603BC}" destId="{CA002A40-D8F2-4308-90CE-F537893FFCE6}" srcOrd="4" destOrd="0" parTransId="{736A4C12-59E5-47BC-88F0-ADA20BC9E141}" sibTransId="{6D701757-14AC-4F21-91F3-6BE416F9F9EF}"/>
    <dgm:cxn modelId="{466385D2-DAC9-42B8-9249-E3A618AA55F1}" srcId="{16518BCB-9CFF-4C6C-A7E3-E747504D4BEC}" destId="{855D31F5-5DF2-4DCC-921A-E105B02AB71A}" srcOrd="1" destOrd="0" parTransId="{9E082F76-519E-4ADD-8D74-6D01D2B1D409}" sibTransId="{33BFC8C4-F9C0-4F3A-909E-3F3B2AA1562A}"/>
    <dgm:cxn modelId="{2F64C0D7-99A7-4026-92DF-46210E18C226}" type="presOf" srcId="{CA002A40-D8F2-4308-90CE-F537893FFCE6}" destId="{08825AE6-F3F0-48D2-9F95-0235F8E7C96A}" srcOrd="0" destOrd="4" presId="urn:microsoft.com/office/officeart/2005/8/layout/hList1"/>
    <dgm:cxn modelId="{F8293C14-2759-42C5-9C0C-D97E4FE6DCBC}" srcId="{CDE25D28-614E-489B-AAC0-A8781E64A5C1}" destId="{F5C44332-2688-4844-B030-31ED5777332E}" srcOrd="2" destOrd="0" parTransId="{E1E69264-E7D3-405C-B6A6-1C1D15E941FA}" sibTransId="{458148D5-ABFA-49AF-9A08-277CED69C2E5}"/>
    <dgm:cxn modelId="{6AAA1FF3-3122-4741-9A44-09F1CD09B5FF}" type="presOf" srcId="{16518BCB-9CFF-4C6C-A7E3-E747504D4BEC}" destId="{C006CA5F-9BC4-4871-B61A-BFFFE6E85B4C}" srcOrd="0" destOrd="0" presId="urn:microsoft.com/office/officeart/2005/8/layout/hList1"/>
    <dgm:cxn modelId="{667CDBC6-D0B1-4045-B9B6-8B8EBAC61259}" type="presOf" srcId="{FBA77B70-47EB-4DDE-9348-0B523FF54A8C}" destId="{43049750-014E-4D8D-9345-649520739EA7}" srcOrd="0" destOrd="4" presId="urn:microsoft.com/office/officeart/2005/8/layout/hList1"/>
    <dgm:cxn modelId="{271CEFBB-2DE8-4A9B-BBD4-515C384E9D4A}" type="presParOf" srcId="{357EC968-4EAB-4309-9B74-6DFC7E7D56AB}" destId="{57D241D2-AE20-4619-B8E1-17AAED227888}" srcOrd="0" destOrd="0" presId="urn:microsoft.com/office/officeart/2005/8/layout/hList1"/>
    <dgm:cxn modelId="{EDB8955B-1B82-45DA-9959-50760FAA46CE}" type="presParOf" srcId="{57D241D2-AE20-4619-B8E1-17AAED227888}" destId="{C006CA5F-9BC4-4871-B61A-BFFFE6E85B4C}" srcOrd="0" destOrd="0" presId="urn:microsoft.com/office/officeart/2005/8/layout/hList1"/>
    <dgm:cxn modelId="{E6129DCB-4D16-4787-9DD5-5A84ED2E62A5}" type="presParOf" srcId="{57D241D2-AE20-4619-B8E1-17AAED227888}" destId="{43049750-014E-4D8D-9345-649520739EA7}" srcOrd="1" destOrd="0" presId="urn:microsoft.com/office/officeart/2005/8/layout/hList1"/>
    <dgm:cxn modelId="{E7A9EB8E-E32A-43EF-B5D0-3D0A4BA659EC}" type="presParOf" srcId="{357EC968-4EAB-4309-9B74-6DFC7E7D56AB}" destId="{55ABFD7A-92D9-4CA0-86E4-A49361265D0C}" srcOrd="1" destOrd="0" presId="urn:microsoft.com/office/officeart/2005/8/layout/hList1"/>
    <dgm:cxn modelId="{3A05648D-C6C9-40DA-9C6E-FEAB133248A8}" type="presParOf" srcId="{357EC968-4EAB-4309-9B74-6DFC7E7D56AB}" destId="{7ED65E34-AD9F-47D4-897A-0F95A5AFCFC4}" srcOrd="2" destOrd="0" presId="urn:microsoft.com/office/officeart/2005/8/layout/hList1"/>
    <dgm:cxn modelId="{4398F043-7EA8-4746-B47C-B37666B9F561}" type="presParOf" srcId="{7ED65E34-AD9F-47D4-897A-0F95A5AFCFC4}" destId="{EF5DB5A5-6F10-4226-B4A7-42D91AEEE225}" srcOrd="0" destOrd="0" presId="urn:microsoft.com/office/officeart/2005/8/layout/hList1"/>
    <dgm:cxn modelId="{AE9C9DD0-7CA5-4082-B50D-7E005035FCFF}" type="presParOf" srcId="{7ED65E34-AD9F-47D4-897A-0F95A5AFCFC4}" destId="{D31E6803-DBA9-46AE-8698-28332BF78ACE}" srcOrd="1" destOrd="0" presId="urn:microsoft.com/office/officeart/2005/8/layout/hList1"/>
    <dgm:cxn modelId="{10EDD439-3EC3-45F2-BF27-381E31F9EBB4}" type="presParOf" srcId="{357EC968-4EAB-4309-9B74-6DFC7E7D56AB}" destId="{33DA41DE-3436-41D9-9548-746E58DEBC5A}" srcOrd="3" destOrd="0" presId="urn:microsoft.com/office/officeart/2005/8/layout/hList1"/>
    <dgm:cxn modelId="{29DB3245-9ED3-4295-9A30-234EC3FE2A49}" type="presParOf" srcId="{357EC968-4EAB-4309-9B74-6DFC7E7D56AB}" destId="{AD6215F9-2B45-44C9-84FD-F73BB9669B94}" srcOrd="4" destOrd="0" presId="urn:microsoft.com/office/officeart/2005/8/layout/hList1"/>
    <dgm:cxn modelId="{93214FA7-956F-48C0-B17F-7489388E893E}" type="presParOf" srcId="{AD6215F9-2B45-44C9-84FD-F73BB9669B94}" destId="{BD386C85-20AC-4508-9183-C8D686BE43CA}" srcOrd="0" destOrd="0" presId="urn:microsoft.com/office/officeart/2005/8/layout/hList1"/>
    <dgm:cxn modelId="{0418F923-B917-48A1-A9BB-4862956137A8}" type="presParOf" srcId="{AD6215F9-2B45-44C9-84FD-F73BB9669B94}" destId="{08825AE6-F3F0-48D2-9F95-0235F8E7C9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9DF34-4E37-4824-B2E1-42D4A53FB07D}">
      <dsp:nvSpPr>
        <dsp:cNvPr id="0" name=""/>
        <dsp:cNvSpPr/>
      </dsp:nvSpPr>
      <dsp:spPr>
        <a:xfrm>
          <a:off x="0" y="1520747"/>
          <a:ext cx="8579296" cy="20276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34FC7-C55D-4DAC-B383-B0A6697A444E}">
      <dsp:nvSpPr>
        <dsp:cNvPr id="0" name=""/>
        <dsp:cNvSpPr/>
      </dsp:nvSpPr>
      <dsp:spPr>
        <a:xfrm>
          <a:off x="721" y="0"/>
          <a:ext cx="1352499" cy="202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/>
            <a:t>EU Association Agreement Signed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/>
            <a:t> 2014</a:t>
          </a:r>
          <a:r>
            <a:rPr lang="en-GB" altLang="en-US" sz="1800" kern="1200" dirty="0" smtClean="0"/>
            <a:t> </a:t>
          </a:r>
          <a:endParaRPr lang="en-GB" sz="1800" kern="1200" dirty="0"/>
        </a:p>
      </dsp:txBody>
      <dsp:txXfrm>
        <a:off x="721" y="0"/>
        <a:ext cx="1352499" cy="2027664"/>
      </dsp:txXfrm>
    </dsp:sp>
    <dsp:sp modelId="{A614F480-1D60-4EB8-951E-7A7D2CC34EBC}">
      <dsp:nvSpPr>
        <dsp:cNvPr id="0" name=""/>
        <dsp:cNvSpPr/>
      </dsp:nvSpPr>
      <dsp:spPr>
        <a:xfrm>
          <a:off x="423513" y="2281122"/>
          <a:ext cx="506916" cy="506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8FC7F-A86E-4400-9C39-8934BEC59133}">
      <dsp:nvSpPr>
        <dsp:cNvPr id="0" name=""/>
        <dsp:cNvSpPr/>
      </dsp:nvSpPr>
      <dsp:spPr>
        <a:xfrm>
          <a:off x="1404213" y="3096714"/>
          <a:ext cx="1683447" cy="1954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New Energy Policy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implication on EE and RE development</a:t>
          </a:r>
          <a:endParaRPr lang="en-GB" altLang="en-US" sz="1600" b="1" i="1" kern="1200" dirty="0"/>
        </a:p>
      </dsp:txBody>
      <dsp:txXfrm>
        <a:off x="1404213" y="3096714"/>
        <a:ext cx="1683447" cy="1954039"/>
      </dsp:txXfrm>
    </dsp:sp>
    <dsp:sp modelId="{7067182B-2A60-45F0-BE4F-167B08AB8D33}">
      <dsp:nvSpPr>
        <dsp:cNvPr id="0" name=""/>
        <dsp:cNvSpPr/>
      </dsp:nvSpPr>
      <dsp:spPr>
        <a:xfrm>
          <a:off x="1992478" y="2299528"/>
          <a:ext cx="506916" cy="506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197A5-4483-4E4E-A8BA-04B74A0DCFA0}">
      <dsp:nvSpPr>
        <dsp:cNvPr id="0" name=""/>
        <dsp:cNvSpPr/>
      </dsp:nvSpPr>
      <dsp:spPr>
        <a:xfrm>
          <a:off x="3138652" y="70339"/>
          <a:ext cx="1293532" cy="174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Energy Strategy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 </a:t>
          </a:r>
          <a:r>
            <a:rPr lang="en-US" sz="1800" b="0" i="1" kern="1200" dirty="0" smtClean="0"/>
            <a:t>currently being developing</a:t>
          </a:r>
          <a:endParaRPr lang="en-GB" sz="1800" b="0" i="1" kern="1200" dirty="0"/>
        </a:p>
      </dsp:txBody>
      <dsp:txXfrm>
        <a:off x="3138652" y="70339"/>
        <a:ext cx="1293532" cy="1746305"/>
      </dsp:txXfrm>
    </dsp:sp>
    <dsp:sp modelId="{53092AE4-FB43-4A3B-B029-C23E36D65343}">
      <dsp:nvSpPr>
        <dsp:cNvPr id="0" name=""/>
        <dsp:cNvSpPr/>
      </dsp:nvSpPr>
      <dsp:spPr>
        <a:xfrm>
          <a:off x="3531961" y="2210782"/>
          <a:ext cx="506916" cy="506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07AA4-CC78-4F85-A72B-3EEEA55A1EE2}">
      <dsp:nvSpPr>
        <dsp:cNvPr id="0" name=""/>
        <dsp:cNvSpPr/>
      </dsp:nvSpPr>
      <dsp:spPr>
        <a:xfrm>
          <a:off x="4483177" y="3041495"/>
          <a:ext cx="1565615" cy="202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/>
            <a:t>Amendment in Georgian law on electricity and natural gas  </a:t>
          </a:r>
          <a:r>
            <a:rPr lang="en-US" sz="1600" b="1" kern="1200" dirty="0" smtClean="0"/>
            <a:t>promotion of Net Metering &amp; small scale RE installations</a:t>
          </a:r>
          <a:endParaRPr lang="en-GB" sz="1600" b="1" kern="1200" dirty="0"/>
        </a:p>
      </dsp:txBody>
      <dsp:txXfrm>
        <a:off x="4483177" y="3041495"/>
        <a:ext cx="1565615" cy="2027664"/>
      </dsp:txXfrm>
    </dsp:sp>
    <dsp:sp modelId="{11505245-EA08-4B15-9EF8-3DA67ADEC1FB}">
      <dsp:nvSpPr>
        <dsp:cNvPr id="0" name=""/>
        <dsp:cNvSpPr/>
      </dsp:nvSpPr>
      <dsp:spPr>
        <a:xfrm>
          <a:off x="5012527" y="2281122"/>
          <a:ext cx="506916" cy="506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CD712-D701-4144-956F-2191E1B3B317}">
      <dsp:nvSpPr>
        <dsp:cNvPr id="0" name=""/>
        <dsp:cNvSpPr/>
      </dsp:nvSpPr>
      <dsp:spPr>
        <a:xfrm>
          <a:off x="6099784" y="0"/>
          <a:ext cx="1620860" cy="202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000" b="1" kern="1200" dirty="0" smtClean="0"/>
            <a:t>Energy Community Treat</a:t>
          </a:r>
          <a:r>
            <a:rPr lang="en-GB" altLang="en-US" sz="1800" b="1" kern="1200" dirty="0" smtClean="0"/>
            <a:t>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/>
            <a:t>Signed 2016</a:t>
          </a:r>
          <a:endParaRPr lang="en-GB" sz="1500" kern="1200" dirty="0"/>
        </a:p>
      </dsp:txBody>
      <dsp:txXfrm>
        <a:off x="6099784" y="0"/>
        <a:ext cx="1620860" cy="2027664"/>
      </dsp:txXfrm>
    </dsp:sp>
    <dsp:sp modelId="{7F52F12C-070D-47DF-8C0E-11CB601BD407}">
      <dsp:nvSpPr>
        <dsp:cNvPr id="0" name=""/>
        <dsp:cNvSpPr/>
      </dsp:nvSpPr>
      <dsp:spPr>
        <a:xfrm>
          <a:off x="6656757" y="2281122"/>
          <a:ext cx="506916" cy="506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5E94-5443-49B0-8F0F-E73302B3008E}">
      <dsp:nvSpPr>
        <dsp:cNvPr id="0" name=""/>
        <dsp:cNvSpPr/>
      </dsp:nvSpPr>
      <dsp:spPr>
        <a:xfrm>
          <a:off x="298380" y="244624"/>
          <a:ext cx="7406640" cy="46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Covenant of Mayors with 13 signatories</a:t>
          </a:r>
          <a:endParaRPr lang="en-GB" sz="1800" kern="1200" dirty="0"/>
        </a:p>
      </dsp:txBody>
      <dsp:txXfrm>
        <a:off x="298380" y="244624"/>
        <a:ext cx="7406640" cy="464975"/>
      </dsp:txXfrm>
    </dsp:sp>
    <dsp:sp modelId="{99F22174-E05B-4B5D-98B9-96F8BC8FFE06}">
      <dsp:nvSpPr>
        <dsp:cNvPr id="0" name=""/>
        <dsp:cNvSpPr/>
      </dsp:nvSpPr>
      <dsp:spPr>
        <a:xfrm>
          <a:off x="411479" y="102050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6930D-FE88-4A23-8BE0-CB58CE9CA488}">
      <dsp:nvSpPr>
        <dsp:cNvPr id="0" name=""/>
        <dsp:cNvSpPr/>
      </dsp:nvSpPr>
      <dsp:spPr>
        <a:xfrm>
          <a:off x="1456639" y="102050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376B8-9826-46A8-98C1-29F1B5A288A7}">
      <dsp:nvSpPr>
        <dsp:cNvPr id="0" name=""/>
        <dsp:cNvSpPr/>
      </dsp:nvSpPr>
      <dsp:spPr>
        <a:xfrm>
          <a:off x="2501798" y="102050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A0C69-AEB6-43D7-9A1F-51161BF1D68E}">
      <dsp:nvSpPr>
        <dsp:cNvPr id="0" name=""/>
        <dsp:cNvSpPr/>
      </dsp:nvSpPr>
      <dsp:spPr>
        <a:xfrm>
          <a:off x="3546957" y="102050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11BD3-B4A4-4129-AF45-E9E40E1CA13C}">
      <dsp:nvSpPr>
        <dsp:cNvPr id="0" name=""/>
        <dsp:cNvSpPr/>
      </dsp:nvSpPr>
      <dsp:spPr>
        <a:xfrm>
          <a:off x="4592116" y="102050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9595B-C5B3-479D-8573-B46810DBF63B}">
      <dsp:nvSpPr>
        <dsp:cNvPr id="0" name=""/>
        <dsp:cNvSpPr/>
      </dsp:nvSpPr>
      <dsp:spPr>
        <a:xfrm>
          <a:off x="5637276" y="102050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D5B4B-077A-42B4-9E94-C61D4231EEA3}">
      <dsp:nvSpPr>
        <dsp:cNvPr id="0" name=""/>
        <dsp:cNvSpPr/>
      </dsp:nvSpPr>
      <dsp:spPr>
        <a:xfrm>
          <a:off x="6682435" y="102050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54DCC-697D-4B10-AD64-980107A43343}">
      <dsp:nvSpPr>
        <dsp:cNvPr id="0" name=""/>
        <dsp:cNvSpPr/>
      </dsp:nvSpPr>
      <dsp:spPr>
        <a:xfrm>
          <a:off x="442365" y="1116385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1800" b="1" kern="1200" dirty="0" smtClean="0"/>
            <a:t>LEDS - Low Emission Strategy Development</a:t>
          </a:r>
          <a:endParaRPr lang="en-GB" sz="1800" b="1" kern="1200" dirty="0"/>
        </a:p>
      </dsp:txBody>
      <dsp:txXfrm>
        <a:off x="442365" y="1116385"/>
        <a:ext cx="7406640" cy="673330"/>
      </dsp:txXfrm>
    </dsp:sp>
    <dsp:sp modelId="{218DA074-7E9A-4CFF-AF1B-DC066CF5148B}">
      <dsp:nvSpPr>
        <dsp:cNvPr id="0" name=""/>
        <dsp:cNvSpPr/>
      </dsp:nvSpPr>
      <dsp:spPr>
        <a:xfrm>
          <a:off x="411479" y="194895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27B5E-2E24-4FDD-A438-156436D79D06}">
      <dsp:nvSpPr>
        <dsp:cNvPr id="0" name=""/>
        <dsp:cNvSpPr/>
      </dsp:nvSpPr>
      <dsp:spPr>
        <a:xfrm>
          <a:off x="1456639" y="194895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9CAE2-B6AB-4007-90B6-A18C2B410AE4}">
      <dsp:nvSpPr>
        <dsp:cNvPr id="0" name=""/>
        <dsp:cNvSpPr/>
      </dsp:nvSpPr>
      <dsp:spPr>
        <a:xfrm>
          <a:off x="2501798" y="194895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A49A6-9F06-4D24-B253-FB9A1FA5CF1E}">
      <dsp:nvSpPr>
        <dsp:cNvPr id="0" name=""/>
        <dsp:cNvSpPr/>
      </dsp:nvSpPr>
      <dsp:spPr>
        <a:xfrm>
          <a:off x="3546957" y="194895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7DBFD-12BC-4467-AA50-6812C818949E}">
      <dsp:nvSpPr>
        <dsp:cNvPr id="0" name=""/>
        <dsp:cNvSpPr/>
      </dsp:nvSpPr>
      <dsp:spPr>
        <a:xfrm>
          <a:off x="4592116" y="194895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DCF22-962B-4ED4-9E42-F0275F8EBFFF}">
      <dsp:nvSpPr>
        <dsp:cNvPr id="0" name=""/>
        <dsp:cNvSpPr/>
      </dsp:nvSpPr>
      <dsp:spPr>
        <a:xfrm>
          <a:off x="5637276" y="194895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857B0-4FC6-468E-BED0-AAF7D15ED0C2}">
      <dsp:nvSpPr>
        <dsp:cNvPr id="0" name=""/>
        <dsp:cNvSpPr/>
      </dsp:nvSpPr>
      <dsp:spPr>
        <a:xfrm>
          <a:off x="6682435" y="194895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FA095-1ACF-478C-B10B-756C0B59FE6F}">
      <dsp:nvSpPr>
        <dsp:cNvPr id="0" name=""/>
        <dsp:cNvSpPr/>
      </dsp:nvSpPr>
      <dsp:spPr>
        <a:xfrm>
          <a:off x="442365" y="2124495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First National Energy Efficiency Action Plan</a:t>
          </a:r>
          <a:endParaRPr lang="en-GB" sz="1800" b="1" kern="1200" dirty="0"/>
        </a:p>
      </dsp:txBody>
      <dsp:txXfrm>
        <a:off x="442365" y="2124495"/>
        <a:ext cx="7406640" cy="673330"/>
      </dsp:txXfrm>
    </dsp:sp>
    <dsp:sp modelId="{BF51B9ED-E11F-4A1C-8D97-64C79F8DE267}">
      <dsp:nvSpPr>
        <dsp:cNvPr id="0" name=""/>
        <dsp:cNvSpPr/>
      </dsp:nvSpPr>
      <dsp:spPr>
        <a:xfrm>
          <a:off x="411479" y="2877394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25853-1C1D-4849-A331-FE11AF254B57}">
      <dsp:nvSpPr>
        <dsp:cNvPr id="0" name=""/>
        <dsp:cNvSpPr/>
      </dsp:nvSpPr>
      <dsp:spPr>
        <a:xfrm>
          <a:off x="1456639" y="2877394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74EB3-E2EF-4FA7-A083-39005C8DF1FA}">
      <dsp:nvSpPr>
        <dsp:cNvPr id="0" name=""/>
        <dsp:cNvSpPr/>
      </dsp:nvSpPr>
      <dsp:spPr>
        <a:xfrm>
          <a:off x="2501798" y="2877394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7FF1-2EF7-4E53-91E6-671D66D433CC}">
      <dsp:nvSpPr>
        <dsp:cNvPr id="0" name=""/>
        <dsp:cNvSpPr/>
      </dsp:nvSpPr>
      <dsp:spPr>
        <a:xfrm>
          <a:off x="3546957" y="2877394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E1156-652C-4F29-8939-6775FEFF4BB5}">
      <dsp:nvSpPr>
        <dsp:cNvPr id="0" name=""/>
        <dsp:cNvSpPr/>
      </dsp:nvSpPr>
      <dsp:spPr>
        <a:xfrm>
          <a:off x="4592116" y="2877394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55378-F983-47D7-B6BA-ADA67316D939}">
      <dsp:nvSpPr>
        <dsp:cNvPr id="0" name=""/>
        <dsp:cNvSpPr/>
      </dsp:nvSpPr>
      <dsp:spPr>
        <a:xfrm>
          <a:off x="5637276" y="2877394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9E755-6F82-4D00-8265-50DD6D6FAA87}">
      <dsp:nvSpPr>
        <dsp:cNvPr id="0" name=""/>
        <dsp:cNvSpPr/>
      </dsp:nvSpPr>
      <dsp:spPr>
        <a:xfrm>
          <a:off x="6682435" y="2877394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A746-F02D-4911-A421-FCE2462D2827}">
      <dsp:nvSpPr>
        <dsp:cNvPr id="0" name=""/>
        <dsp:cNvSpPr/>
      </dsp:nvSpPr>
      <dsp:spPr>
        <a:xfrm>
          <a:off x="442365" y="3052938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Consultancy on Energy Efficiency and Sustainable Development in Georgia</a:t>
          </a:r>
          <a:endParaRPr lang="en-GB" sz="1800" b="1" kern="1200" dirty="0"/>
        </a:p>
      </dsp:txBody>
      <dsp:txXfrm>
        <a:off x="442365" y="3052938"/>
        <a:ext cx="7406640" cy="673330"/>
      </dsp:txXfrm>
    </dsp:sp>
    <dsp:sp modelId="{37D31718-EC6D-48A2-99BE-744F890F385B}">
      <dsp:nvSpPr>
        <dsp:cNvPr id="0" name=""/>
        <dsp:cNvSpPr/>
      </dsp:nvSpPr>
      <dsp:spPr>
        <a:xfrm>
          <a:off x="411479" y="3805836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757E0-DD42-4D2A-94D6-AA213E122A65}">
      <dsp:nvSpPr>
        <dsp:cNvPr id="0" name=""/>
        <dsp:cNvSpPr/>
      </dsp:nvSpPr>
      <dsp:spPr>
        <a:xfrm>
          <a:off x="1456639" y="3805836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28784-B0AA-4DFE-A3D0-4100AC55B73E}">
      <dsp:nvSpPr>
        <dsp:cNvPr id="0" name=""/>
        <dsp:cNvSpPr/>
      </dsp:nvSpPr>
      <dsp:spPr>
        <a:xfrm>
          <a:off x="2501798" y="3805836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A18EF-7EF8-40C4-873B-2B65C596498E}">
      <dsp:nvSpPr>
        <dsp:cNvPr id="0" name=""/>
        <dsp:cNvSpPr/>
      </dsp:nvSpPr>
      <dsp:spPr>
        <a:xfrm>
          <a:off x="3546957" y="3805836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343F5-B82A-40E5-B541-55359A73568F}">
      <dsp:nvSpPr>
        <dsp:cNvPr id="0" name=""/>
        <dsp:cNvSpPr/>
      </dsp:nvSpPr>
      <dsp:spPr>
        <a:xfrm>
          <a:off x="4592116" y="3805836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DE79E-9F04-4DAD-BCD6-23D802EA827D}">
      <dsp:nvSpPr>
        <dsp:cNvPr id="0" name=""/>
        <dsp:cNvSpPr/>
      </dsp:nvSpPr>
      <dsp:spPr>
        <a:xfrm>
          <a:off x="5637276" y="3805836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4F508-0BEC-4541-9A06-7C27177A2C59}">
      <dsp:nvSpPr>
        <dsp:cNvPr id="0" name=""/>
        <dsp:cNvSpPr/>
      </dsp:nvSpPr>
      <dsp:spPr>
        <a:xfrm>
          <a:off x="6682435" y="3805836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6CA5F-9BC4-4871-B61A-BFFFE6E85B4C}">
      <dsp:nvSpPr>
        <dsp:cNvPr id="0" name=""/>
        <dsp:cNvSpPr/>
      </dsp:nvSpPr>
      <dsp:spPr>
        <a:xfrm>
          <a:off x="2571" y="111059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EC-LEDS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2013- 2016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1" y="111059"/>
        <a:ext cx="2507456" cy="1002982"/>
      </dsp:txXfrm>
    </dsp:sp>
    <dsp:sp modelId="{43049750-014E-4D8D-9345-649520739EA7}">
      <dsp:nvSpPr>
        <dsp:cNvPr id="0" name=""/>
        <dsp:cNvSpPr/>
      </dsp:nvSpPr>
      <dsp:spPr>
        <a:xfrm>
          <a:off x="2571" y="1114041"/>
          <a:ext cx="2507456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Municipal Energy Efficiency programs for 10 municipalities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Green Buildings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Elaboration of Low Emission  Development Strategy of Georgia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</dsp:txBody>
      <dsp:txXfrm>
        <a:off x="2571" y="1114041"/>
        <a:ext cx="2507456" cy="3300862"/>
      </dsp:txXfrm>
    </dsp:sp>
    <dsp:sp modelId="{EF5DB5A5-6F10-4226-B4A7-42D91AEEE225}">
      <dsp:nvSpPr>
        <dsp:cNvPr id="0" name=""/>
        <dsp:cNvSpPr/>
      </dsp:nvSpPr>
      <dsp:spPr>
        <a:xfrm>
          <a:off x="2861071" y="111059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NEEAP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2015-2016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1071" y="111059"/>
        <a:ext cx="2507456" cy="1002982"/>
      </dsp:txXfrm>
    </dsp:sp>
    <dsp:sp modelId="{D31E6803-DBA9-46AE-8698-28332BF78ACE}">
      <dsp:nvSpPr>
        <dsp:cNvPr id="0" name=""/>
        <dsp:cNvSpPr/>
      </dsp:nvSpPr>
      <dsp:spPr>
        <a:xfrm>
          <a:off x="2861071" y="1114041"/>
          <a:ext cx="2507456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Based on EED requirement and characteristics of Sectors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EE Policy Measures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Sectoral EE Measures in </a:t>
          </a:r>
          <a:r>
            <a:rPr lang="en-US" sz="1600" i="1" kern="1200" dirty="0" smtClean="0">
              <a:latin typeface="+mn-lt"/>
            </a:rPr>
            <a:t>Power, Industry, Transport, Buildings ad Service </a:t>
          </a:r>
          <a:endParaRPr lang="en-GB" sz="1600" kern="1200" dirty="0"/>
        </a:p>
      </dsp:txBody>
      <dsp:txXfrm>
        <a:off x="2861071" y="1114041"/>
        <a:ext cx="2507456" cy="3300862"/>
      </dsp:txXfrm>
    </dsp:sp>
    <dsp:sp modelId="{BD386C85-20AC-4508-9183-C8D686BE43CA}">
      <dsp:nvSpPr>
        <dsp:cNvPr id="0" name=""/>
        <dsp:cNvSpPr/>
      </dsp:nvSpPr>
      <dsp:spPr>
        <a:xfrm>
          <a:off x="5719571" y="111059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Consultancy on EE and Sustainable Development in Georgia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571" y="111059"/>
        <a:ext cx="2507456" cy="1002982"/>
      </dsp:txXfrm>
    </dsp:sp>
    <dsp:sp modelId="{08825AE6-F3F0-48D2-9F95-0235F8E7C96A}">
      <dsp:nvSpPr>
        <dsp:cNvPr id="0" name=""/>
        <dsp:cNvSpPr/>
      </dsp:nvSpPr>
      <dsp:spPr>
        <a:xfrm>
          <a:off x="5722143" y="1225100"/>
          <a:ext cx="2507456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latin typeface="+mn-lt"/>
            </a:rPr>
            <a:t>National grid code regulation and standards that enable integration of RE into the national power grid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latin typeface="+mn-lt"/>
            </a:rPr>
            <a:t>Energy data MRV, compliant with national and EU standards;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latin typeface="+mn-lt"/>
            </a:rPr>
            <a:t>National Energy Efficiency </a:t>
          </a:r>
          <a:r>
            <a:rPr lang="en-US" sz="1600" b="0" i="0" kern="1200" smtClean="0">
              <a:latin typeface="+mn-lt"/>
            </a:rPr>
            <a:t>Building Code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latin typeface="+mn-lt"/>
            </a:rPr>
            <a:t>Legislation on Labeling of energy related products;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</dsp:txBody>
      <dsp:txXfrm>
        <a:off x="5722143" y="1225100"/>
        <a:ext cx="2507456" cy="330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FB44-275A-4E95-A010-EDE0CEF031A4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DA98-C2AF-4468-A331-6EB935126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5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8726-116E-4CAD-A12D-23FE8661D798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7C921-6BEC-45E8-847F-F79AB7A3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725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921-6BEC-45E8-847F-F79AB7A365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8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08000-25D6-47FE-B3EF-9481566134EB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6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921-6BEC-45E8-847F-F79AB7A365E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1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2"/>
            <a:ext cx="3733819" cy="910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7" y="3897010"/>
            <a:ext cx="3733801" cy="1920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7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3" y="4164410"/>
            <a:ext cx="1965960" cy="18289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3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3" y="3962402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9" y="4060985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4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2" y="364309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2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3948" indent="0" algn="l">
              <a:buNone/>
              <a:defRPr sz="2400">
                <a:solidFill>
                  <a:schemeClr val="tx2"/>
                </a:solidFill>
              </a:defRPr>
            </a:lvl1pPr>
            <a:lvl2pPr marL="456784" indent="0" algn="ctr">
              <a:buNone/>
            </a:lvl2pPr>
            <a:lvl3pPr marL="913571" indent="0" algn="ctr">
              <a:buNone/>
            </a:lvl3pPr>
            <a:lvl4pPr marL="1370354" indent="0" algn="ctr">
              <a:buNone/>
            </a:lvl4pPr>
            <a:lvl5pPr marL="1827141" indent="0" algn="ctr">
              <a:buNone/>
            </a:lvl5pPr>
            <a:lvl6pPr marL="2283929" indent="0" algn="ctr">
              <a:buNone/>
            </a:lvl6pPr>
            <a:lvl7pPr marL="2740713" indent="0" algn="ctr">
              <a:buNone/>
            </a:lvl7pPr>
            <a:lvl8pPr marL="3197500" indent="0" algn="ctr">
              <a:buNone/>
            </a:lvl8pPr>
            <a:lvl9pPr marL="365428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3" y="4206242"/>
            <a:ext cx="960120" cy="457200"/>
          </a:xfrm>
        </p:spPr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90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91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1143000"/>
            <a:ext cx="6248401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7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6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19"/>
            <a:ext cx="77724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5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6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3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2" indent="0">
              <a:buNone/>
              <a:defRPr sz="2000" b="1"/>
            </a:lvl2pPr>
            <a:lvl3pPr marL="912469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70" indent="0">
              <a:buNone/>
              <a:defRPr sz="1600" b="1"/>
            </a:lvl6pPr>
            <a:lvl7pPr marL="2737403" indent="0">
              <a:buNone/>
              <a:defRPr sz="1600" b="1"/>
            </a:lvl7pPr>
            <a:lvl8pPr marL="3193636" indent="0">
              <a:buNone/>
              <a:defRPr sz="1600" b="1"/>
            </a:lvl8pPr>
            <a:lvl9pPr marL="3649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30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2" indent="0">
              <a:buNone/>
              <a:defRPr sz="2000" b="1"/>
            </a:lvl2pPr>
            <a:lvl3pPr marL="912469" indent="0">
              <a:buNone/>
              <a:defRPr sz="1800" b="1"/>
            </a:lvl3pPr>
            <a:lvl4pPr marL="1368699" indent="0">
              <a:buNone/>
              <a:defRPr sz="1600" b="1"/>
            </a:lvl4pPr>
            <a:lvl5pPr marL="1824933" indent="0">
              <a:buNone/>
              <a:defRPr sz="1600" b="1"/>
            </a:lvl5pPr>
            <a:lvl6pPr marL="2281170" indent="0">
              <a:buNone/>
              <a:defRPr sz="1600" b="1"/>
            </a:lvl6pPr>
            <a:lvl7pPr marL="2737403" indent="0">
              <a:buNone/>
              <a:defRPr sz="1600" b="1"/>
            </a:lvl7pPr>
            <a:lvl8pPr marL="3193636" indent="0">
              <a:buNone/>
              <a:defRPr sz="1600" b="1"/>
            </a:lvl8pPr>
            <a:lvl9pPr marL="3649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65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2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7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1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32" indent="0">
              <a:buNone/>
              <a:defRPr sz="1100"/>
            </a:lvl2pPr>
            <a:lvl3pPr marL="912469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70" indent="0">
              <a:buNone/>
              <a:defRPr sz="900"/>
            </a:lvl6pPr>
            <a:lvl7pPr marL="2737403" indent="0">
              <a:buNone/>
              <a:defRPr sz="900"/>
            </a:lvl7pPr>
            <a:lvl8pPr marL="3193636" indent="0">
              <a:buNone/>
              <a:defRPr sz="900"/>
            </a:lvl8pPr>
            <a:lvl9pPr marL="3649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8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32" indent="0">
              <a:buNone/>
              <a:defRPr sz="2800"/>
            </a:lvl2pPr>
            <a:lvl3pPr marL="912469" indent="0">
              <a:buNone/>
              <a:defRPr sz="2400"/>
            </a:lvl3pPr>
            <a:lvl4pPr marL="1368699" indent="0">
              <a:buNone/>
              <a:defRPr sz="2000"/>
            </a:lvl4pPr>
            <a:lvl5pPr marL="1824933" indent="0">
              <a:buNone/>
              <a:defRPr sz="2000"/>
            </a:lvl5pPr>
            <a:lvl6pPr marL="2281170" indent="0">
              <a:buNone/>
              <a:defRPr sz="2000"/>
            </a:lvl6pPr>
            <a:lvl7pPr marL="2737403" indent="0">
              <a:buNone/>
              <a:defRPr sz="2000"/>
            </a:lvl7pPr>
            <a:lvl8pPr marL="3193636" indent="0">
              <a:buNone/>
              <a:defRPr sz="2000"/>
            </a:lvl8pPr>
            <a:lvl9pPr marL="36498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232" indent="0">
              <a:buNone/>
              <a:defRPr sz="1100"/>
            </a:lvl2pPr>
            <a:lvl3pPr marL="912469" indent="0">
              <a:buNone/>
              <a:defRPr sz="1000"/>
            </a:lvl3pPr>
            <a:lvl4pPr marL="1368699" indent="0">
              <a:buNone/>
              <a:defRPr sz="900"/>
            </a:lvl4pPr>
            <a:lvl5pPr marL="1824933" indent="0">
              <a:buNone/>
              <a:defRPr sz="900"/>
            </a:lvl5pPr>
            <a:lvl6pPr marL="2281170" indent="0">
              <a:buNone/>
              <a:defRPr sz="900"/>
            </a:lvl6pPr>
            <a:lvl7pPr marL="2737403" indent="0">
              <a:buNone/>
              <a:defRPr sz="900"/>
            </a:lvl7pPr>
            <a:lvl8pPr marL="3193636" indent="0">
              <a:buNone/>
              <a:defRPr sz="900"/>
            </a:lvl8pPr>
            <a:lvl9pPr marL="3649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4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5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981208"/>
            <a:ext cx="777240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367089"/>
            <a:ext cx="7772401" cy="1509712"/>
          </a:xfrm>
        </p:spPr>
        <p:txBody>
          <a:bodyPr anchor="t"/>
          <a:lstStyle>
            <a:lvl1pPr marL="45679" indent="0">
              <a:buNone/>
              <a:defRPr sz="22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249426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143000"/>
            <a:ext cx="8382001" cy="1069848"/>
          </a:xfrm>
        </p:spPr>
        <p:txBody>
          <a:bodyPr anchor="ctr"/>
          <a:lstStyle>
            <a:lvl1pPr>
              <a:defRPr sz="41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2244970"/>
            <a:ext cx="4041649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67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67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0999" y="2708519"/>
            <a:ext cx="4041649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43000"/>
            <a:ext cx="8229600" cy="1069848"/>
          </a:xfrm>
        </p:spPr>
        <p:txBody>
          <a:bodyPr anchor="ctr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6" y="612651"/>
            <a:ext cx="957265" cy="457200"/>
          </a:xfrm>
        </p:spPr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51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42" y="2274"/>
            <a:ext cx="762001" cy="365760"/>
          </a:xfrm>
        </p:spPr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7" y="1101970"/>
            <a:ext cx="3383281" cy="877825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7" y="2010729"/>
            <a:ext cx="3383281" cy="4617720"/>
          </a:xfrm>
        </p:spPr>
        <p:txBody>
          <a:bodyPr/>
          <a:lstStyle>
            <a:lvl1pPr marL="9136" indent="0">
              <a:buNone/>
              <a:defRPr sz="1400"/>
            </a:lvl1pPr>
            <a:lvl2pPr>
              <a:buNone/>
              <a:defRPr sz="11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6" y="776289"/>
            <a:ext cx="5102353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7"/>
            <a:ext cx="586803" cy="4681637"/>
          </a:xfrm>
        </p:spPr>
        <p:txBody>
          <a:bodyPr vert="vert270" lIns="45679" tIns="0" rIns="45679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2" y="1143001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9" y="3274308"/>
            <a:ext cx="2590801" cy="2516489"/>
          </a:xfrm>
        </p:spPr>
        <p:txBody>
          <a:bodyPr lIns="0" tIns="0" rIns="45679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1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7" y="308280"/>
            <a:ext cx="9144001" cy="914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7" y="440120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40" y="497505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4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31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83" y="380"/>
            <a:ext cx="54865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56" tIns="45679" rIns="91356" bIns="4567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1143000"/>
            <a:ext cx="8229600" cy="1066800"/>
          </a:xfrm>
          <a:prstGeom prst="rect">
            <a:avLst/>
          </a:prstGeom>
        </p:spPr>
        <p:txBody>
          <a:bodyPr vert="horz" lIns="91356" tIns="45679" rIns="91356" bIns="4567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1" y="2249424"/>
            <a:ext cx="8229600" cy="4325112"/>
          </a:xfrm>
          <a:prstGeom prst="rect">
            <a:avLst/>
          </a:prstGeom>
        </p:spPr>
        <p:txBody>
          <a:bodyPr vert="horz" lIns="91356" tIns="45679" rIns="91356" bIns="4567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42" y="612651"/>
            <a:ext cx="957265" cy="457200"/>
          </a:xfrm>
          <a:prstGeom prst="rect">
            <a:avLst/>
          </a:prstGeom>
        </p:spPr>
        <p:txBody>
          <a:bodyPr vert="horz" lIns="91356" tIns="45679" rIns="91356" bIns="45679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BD896BB-06DB-4426-89AE-538D20D6B3B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51"/>
            <a:ext cx="1325880" cy="457200"/>
          </a:xfrm>
          <a:prstGeom prst="rect">
            <a:avLst/>
          </a:prstGeom>
        </p:spPr>
        <p:txBody>
          <a:bodyPr vert="horz" lIns="91356" tIns="45679" rIns="91356" bIns="45679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42" y="2274"/>
            <a:ext cx="762001" cy="365760"/>
          </a:xfrm>
          <a:prstGeom prst="rect">
            <a:avLst/>
          </a:prstGeom>
        </p:spPr>
        <p:txBody>
          <a:bodyPr vert="horz" lIns="91356" tIns="45679" rIns="91356" bIns="45679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472560-AF21-4AF2-850E-4A39E635A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428" indent="-255804" algn="l" rtl="0" eaLnBrk="1" latinLnBrk="0" hangingPunct="1">
        <a:spcBef>
          <a:spcPts val="301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771" indent="-246661" algn="l" rtl="0" eaLnBrk="1" latinLnBrk="0" hangingPunct="1">
        <a:spcBef>
          <a:spcPts val="301"/>
        </a:spcBef>
        <a:buClr>
          <a:schemeClr val="accent2"/>
        </a:buClr>
        <a:buFont typeface="Georgia"/>
        <a:buChar char="▫"/>
        <a:defRPr kumimoji="0" sz="2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707" indent="-219258" algn="l" rtl="0" eaLnBrk="1" latinLnBrk="0" hangingPunct="1">
        <a:spcBef>
          <a:spcPts val="301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8505" indent="-200986" algn="l" rtl="0" eaLnBrk="1" latinLnBrk="0" hangingPunct="1">
        <a:spcBef>
          <a:spcPts val="301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8630" indent="-182713" algn="l" rtl="0" eaLnBrk="1" latinLnBrk="0" hangingPunct="1">
        <a:spcBef>
          <a:spcPts val="301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7885" indent="-182713" algn="l" rtl="0" eaLnBrk="1" latinLnBrk="0" hangingPunct="1">
        <a:spcBef>
          <a:spcPts val="301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7141" indent="-182713" algn="l" rtl="0" eaLnBrk="1" latinLnBrk="0" hangingPunct="1">
        <a:spcBef>
          <a:spcPts val="301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8128" indent="-182713" algn="l" rtl="0" eaLnBrk="1" latinLnBrk="0" hangingPunct="1">
        <a:spcBef>
          <a:spcPts val="301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8251" indent="-182713" algn="l" rtl="0" eaLnBrk="1" latinLnBrk="0" hangingPunct="1">
        <a:spcBef>
          <a:spcPts val="301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244" tIns="45623" rIns="91244" bIns="456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4"/>
          </a:xfrm>
          <a:prstGeom prst="rect">
            <a:avLst/>
          </a:prstGeom>
        </p:spPr>
        <p:txBody>
          <a:bodyPr vert="horz" lIns="91244" tIns="45623" rIns="91244" bIns="456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69"/>
            <a:ext cx="2133600" cy="365125"/>
          </a:xfrm>
          <a:prstGeom prst="rect">
            <a:avLst/>
          </a:prstGeom>
        </p:spPr>
        <p:txBody>
          <a:bodyPr vert="horz" lIns="91244" tIns="45623" rIns="91244" bIns="4562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69"/>
            <a:fld id="{92E8F53C-54DB-42E0-9C25-C74DCA5C18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69"/>
              <a:t>16.01.2017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69"/>
            <a:ext cx="2895601" cy="365125"/>
          </a:xfrm>
          <a:prstGeom prst="rect">
            <a:avLst/>
          </a:prstGeom>
        </p:spPr>
        <p:txBody>
          <a:bodyPr vert="horz" lIns="91244" tIns="45623" rIns="91244" bIns="4562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6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69"/>
            <a:ext cx="2133600" cy="365125"/>
          </a:xfrm>
          <a:prstGeom prst="rect">
            <a:avLst/>
          </a:prstGeom>
        </p:spPr>
        <p:txBody>
          <a:bodyPr vert="horz" lIns="91244" tIns="45623" rIns="91244" bIns="4562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69"/>
            <a:fld id="{F3593748-3820-4D96-BDE1-3793CDCA77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6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24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72" indent="-342172" algn="l" defTabSz="9124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78" indent="-285146" algn="l" defTabSz="9124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85" indent="-228115" algn="l" defTabSz="9124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26" indent="-228115" algn="l" defTabSz="9124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52" indent="-228115" algn="l" defTabSz="9124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85" indent="-228115" algn="l" defTabSz="9124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14" indent="-228115" algn="l" defTabSz="9124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53" indent="-228115" algn="l" defTabSz="9124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89" indent="-228115" algn="l" defTabSz="9124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2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9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99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3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70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03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36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68" algn="l" defTabSz="9124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.Arabidze@energy.gov.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230" y="4049688"/>
            <a:ext cx="8352928" cy="2691680"/>
          </a:xfrm>
        </p:spPr>
        <p:txBody>
          <a:bodyPr>
            <a:normAutofit fontScale="92500" lnSpcReduction="10000"/>
          </a:bodyPr>
          <a:lstStyle/>
          <a:p>
            <a:endParaRPr lang="en-US" sz="2900" i="1" dirty="0"/>
          </a:p>
          <a:p>
            <a:r>
              <a:rPr lang="en-US" sz="2900" i="1" dirty="0"/>
              <a:t>Ministry of Energy of Georgia</a:t>
            </a:r>
          </a:p>
          <a:p>
            <a:pPr algn="r"/>
            <a:endParaRPr lang="en-US" sz="2900" dirty="0"/>
          </a:p>
          <a:p>
            <a:pPr algn="r"/>
            <a:r>
              <a:rPr lang="en-US" sz="2900" b="1" i="1" dirty="0" err="1"/>
              <a:t>Margalita</a:t>
            </a:r>
            <a:r>
              <a:rPr lang="en-US" sz="2900" b="1" i="1" dirty="0"/>
              <a:t> </a:t>
            </a:r>
            <a:r>
              <a:rPr lang="en-US" sz="2900" b="1" i="1" dirty="0" err="1" smtClean="0"/>
              <a:t>Arabidze</a:t>
            </a:r>
            <a:endParaRPr lang="en-US" sz="2900" b="1" i="1" dirty="0" smtClean="0"/>
          </a:p>
          <a:p>
            <a:pPr algn="r"/>
            <a:r>
              <a:rPr lang="en-US" sz="2900" b="1" i="1" dirty="0"/>
              <a:t/>
            </a:r>
            <a:br>
              <a:rPr lang="en-US" sz="2900" b="1" i="1" dirty="0"/>
            </a:br>
            <a:r>
              <a:rPr lang="en-US" sz="2100" i="1" dirty="0"/>
              <a:t>Local Economic Development FORUM 9th </a:t>
            </a:r>
          </a:p>
          <a:p>
            <a:pPr algn="r"/>
            <a:r>
              <a:rPr lang="en-US" sz="2100" i="1" dirty="0"/>
              <a:t>7 December, 2016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58" y="116632"/>
            <a:ext cx="2133600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458200" cy="1470025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+mn-lt"/>
              </a:rPr>
              <a:t>Strategic Directions of Energy Policy</a:t>
            </a:r>
            <a:br>
              <a:rPr lang="en-US" sz="3200" i="1" dirty="0" smtClean="0">
                <a:latin typeface="+mn-lt"/>
              </a:rPr>
            </a:br>
            <a:r>
              <a:rPr lang="en-US" sz="3200" i="1" dirty="0" smtClean="0">
                <a:latin typeface="+mn-lt"/>
              </a:rPr>
              <a:t> and</a:t>
            </a:r>
            <a:br>
              <a:rPr lang="en-US" sz="3200" i="1" dirty="0" smtClean="0">
                <a:latin typeface="+mn-lt"/>
              </a:rPr>
            </a:br>
            <a:r>
              <a:rPr lang="en-US" sz="3200" i="1" dirty="0" smtClean="0">
                <a:latin typeface="+mn-lt"/>
              </a:rPr>
              <a:t>compliance with EU Directives </a:t>
            </a:r>
            <a:br>
              <a:rPr lang="en-US" sz="3200" i="1" dirty="0" smtClean="0">
                <a:latin typeface="+mn-lt"/>
              </a:rPr>
            </a:br>
            <a:r>
              <a:rPr lang="en-US" sz="3200" i="1" dirty="0" smtClean="0">
                <a:latin typeface="+mn-lt"/>
              </a:rPr>
              <a:t>in the field of EE/RE</a:t>
            </a:r>
            <a:endParaRPr lang="en-US" sz="3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91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Thank your  for attention!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i="1" dirty="0" err="1"/>
              <a:t>Margalita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Arabidze</a:t>
            </a:r>
            <a:endParaRPr lang="en-US" sz="2400" b="1" i="1" dirty="0" smtClean="0"/>
          </a:p>
          <a:p>
            <a:pPr marL="0" indent="0" algn="ctr">
              <a:buNone/>
            </a:pPr>
            <a:endParaRPr lang="en-US" sz="2400" b="1" i="1" dirty="0" smtClean="0"/>
          </a:p>
          <a:p>
            <a:pPr marL="0" indent="0" algn="ctr">
              <a:buNone/>
            </a:pPr>
            <a:r>
              <a:rPr lang="en-US" sz="2400" b="1" i="1" dirty="0" smtClean="0"/>
              <a:t>Head of Energy Efficiency and Alternative Energy Division</a:t>
            </a:r>
          </a:p>
          <a:p>
            <a:pPr marL="0" indent="0" algn="ctr">
              <a:buNone/>
            </a:pPr>
            <a:r>
              <a:rPr lang="en-US" sz="2400" b="1" i="1" dirty="0" smtClean="0"/>
              <a:t>Energy </a:t>
            </a:r>
            <a:r>
              <a:rPr lang="en-US" sz="2400" b="1" i="1" dirty="0" err="1" smtClean="0"/>
              <a:t>Departament</a:t>
            </a:r>
            <a:endParaRPr lang="en-US" sz="2400" b="1" i="1" dirty="0" smtClean="0"/>
          </a:p>
          <a:p>
            <a:pPr marL="0" indent="0" algn="ctr">
              <a:buNone/>
            </a:pPr>
            <a:r>
              <a:rPr lang="en-US" sz="2400" b="1" i="1" dirty="0" smtClean="0"/>
              <a:t>Ministry of Energy of Georgia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r">
              <a:buNone/>
            </a:pPr>
            <a:r>
              <a:rPr lang="en-US" sz="2400" i="1" dirty="0" smtClean="0">
                <a:hlinkClick r:id="rId3"/>
              </a:rPr>
              <a:t>M.Arabidze@energy.gov.ge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283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86396" cy="9060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Directions of Energy Policy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448339"/>
              </p:ext>
            </p:extLst>
          </p:nvPr>
        </p:nvGraphicFramePr>
        <p:xfrm>
          <a:off x="457200" y="1600200"/>
          <a:ext cx="857929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6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652934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Projects promoting Energy Efficiency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822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42845" y="1214423"/>
            <a:ext cx="5214943" cy="428625"/>
          </a:xfrm>
          <a:noFill/>
        </p:spPr>
        <p:txBody>
          <a:bodyPr>
            <a:normAutofit/>
          </a:bodyPr>
          <a:lstStyle/>
          <a:p>
            <a:r>
              <a:rPr lang="en-GB" altLang="en-US" sz="1800" kern="1200" dirty="0" err="1" smtClean="0">
                <a:solidFill>
                  <a:schemeClr val="tx1"/>
                </a:solidFill>
                <a:latin typeface="Cambria" pitchFamily="18" charset="0"/>
              </a:rPr>
              <a:t>CoM</a:t>
            </a:r>
            <a:r>
              <a:rPr lang="en-GB" altLang="en-US" sz="1800" kern="1200" dirty="0" smtClean="0">
                <a:solidFill>
                  <a:schemeClr val="tx1"/>
                </a:solidFill>
                <a:latin typeface="Cambria" pitchFamily="18" charset="0"/>
              </a:rPr>
              <a:t> Georgian Signatories Cities – 13 Members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53" y="6381751"/>
            <a:ext cx="25714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F0E5D3-BEFA-464E-8629-B11649DB73A3}" type="slidenum">
              <a:rPr lang="en-GB" altLang="en-US" sz="1600" b="1" smtClean="0">
                <a:latin typeface="Arial" charset="0"/>
                <a:cs typeface="Arial" charset="0"/>
              </a:rPr>
              <a:pPr/>
              <a:t>4</a:t>
            </a:fld>
            <a:endParaRPr lang="en-GB" altLang="en-US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900114" y="2214564"/>
            <a:ext cx="82438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GB" altLang="en-US" sz="2500" b="1" dirty="0">
              <a:solidFill>
                <a:srgbClr val="4A9E2C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 bwMode="auto">
          <a:xfrm>
            <a:off x="5867400" y="6019800"/>
            <a:ext cx="3124200" cy="55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GB" altLang="en-US" sz="1300" b="1" dirty="0">
              <a:solidFill>
                <a:srgbClr val="1F497D"/>
              </a:solidFill>
              <a:latin typeface="Arial" charset="0"/>
              <a:ea typeface="+mj-ea"/>
              <a:cs typeface="Arial" charset="0"/>
              <a:sym typeface="Wingdings"/>
            </a:endParaRPr>
          </a:p>
          <a:p>
            <a:pPr eaLnBrk="0" hangingPunct="0">
              <a:buFont typeface="Wingdings" pitchFamily="2" charset="2"/>
              <a:buChar char="?"/>
              <a:defRPr/>
            </a:pPr>
            <a:r>
              <a:rPr lang="en-GB" altLang="en-US" sz="13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j-ea"/>
                <a:cs typeface="Arial" charset="0"/>
                <a:sym typeface="Wingdings"/>
              </a:rPr>
              <a:t>- Step1: Signature</a:t>
            </a:r>
          </a:p>
          <a:p>
            <a:pPr eaLnBrk="0" hangingPunct="0">
              <a:buFont typeface="Wingdings" pitchFamily="2" charset="2"/>
              <a:buChar char="3"/>
              <a:defRPr/>
            </a:pPr>
            <a:r>
              <a:rPr lang="en-GB" altLang="en-US" sz="1300" b="1" dirty="0" smtClean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/>
              </a:rPr>
              <a:t>- </a:t>
            </a:r>
            <a:r>
              <a:rPr lang="en-GB" altLang="en-US" sz="1300" b="1" dirty="0">
                <a:solidFill>
                  <a:srgbClr val="FFC000"/>
                </a:solidFill>
                <a:latin typeface="Arial" charset="0"/>
                <a:ea typeface="+mj-ea"/>
                <a:cs typeface="Arial" charset="0"/>
                <a:sym typeface="Wingdings"/>
              </a:rPr>
              <a:t>Step2: SEAP Submitted</a:t>
            </a:r>
          </a:p>
          <a:p>
            <a:pPr eaLnBrk="0" hangingPunct="0">
              <a:defRPr/>
            </a:pPr>
            <a:endParaRPr lang="en-GB" altLang="en-US" sz="1800" dirty="0">
              <a:solidFill>
                <a:srgbClr val="1F497D"/>
              </a:solidFill>
              <a:latin typeface="Arial" charset="0"/>
              <a:ea typeface="+mj-ea"/>
              <a:cs typeface="Arial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152400" y="1600200"/>
          <a:ext cx="5072098" cy="4876800"/>
        </p:xfrm>
        <a:graphic>
          <a:graphicData uri="http://schemas.openxmlformats.org/drawingml/2006/table">
            <a:tbl>
              <a:tblPr/>
              <a:tblGrid>
                <a:gridCol w="1714512"/>
                <a:gridCol w="1042064"/>
                <a:gridCol w="1268025"/>
                <a:gridCol w="393683"/>
                <a:gridCol w="347235"/>
                <a:gridCol w="306579"/>
              </a:tblGrid>
              <a:tr h="487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Signatories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Adhesion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Tbilisi, 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30-Mar-10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latin typeface="Wingding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Wingdings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Rustavi, 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120.800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02-May-11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Kutaisi, 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15-Jul-11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Batumi, 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15-Jul-11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Gori, 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16-Jul-12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Zugdidi,GE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01-Aug-13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Telavi City Hall, 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24-Mar-14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Akhlatsikhe,GE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31-Oct-14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C000"/>
                          </a:solidFill>
                          <a:latin typeface="Wingdings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Tianeti,GE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13-Jan-15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Telavi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Municipality, 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70.900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30-Jan-15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Kazbegi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27-Feb-15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Bolnisi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16-Mar-15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48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Mtskheta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11-May-15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latin typeface="Wingdings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 bwMode="auto">
          <a:xfrm>
            <a:off x="5357818" y="1214423"/>
            <a:ext cx="378618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altLang="en-US" sz="1800" dirty="0">
                <a:latin typeface="Cambria" pitchFamily="18" charset="0"/>
                <a:ea typeface="+mj-ea"/>
                <a:cs typeface="+mj-cs"/>
              </a:rPr>
              <a:t> </a:t>
            </a:r>
            <a:r>
              <a:rPr lang="en-GB" altLang="en-US" sz="1800" dirty="0" smtClean="0">
                <a:latin typeface="Cambria" pitchFamily="18" charset="0"/>
                <a:ea typeface="+mj-ea"/>
                <a:cs typeface="+mj-cs"/>
              </a:rPr>
              <a:t>8 </a:t>
            </a:r>
            <a:r>
              <a:rPr lang="en-GB" altLang="en-US" sz="1800" dirty="0">
                <a:latin typeface="Cambria" pitchFamily="18" charset="0"/>
                <a:ea typeface="+mj-ea"/>
                <a:cs typeface="+mj-cs"/>
              </a:rPr>
              <a:t>Sustainable Action Plans/SEAPs</a:t>
            </a:r>
          </a:p>
        </p:txBody>
      </p:sp>
      <p:sp>
        <p:nvSpPr>
          <p:cNvPr id="107" name="Title 1"/>
          <p:cNvSpPr txBox="1">
            <a:spLocks/>
          </p:cNvSpPr>
          <p:nvPr/>
        </p:nvSpPr>
        <p:spPr bwMode="auto">
          <a:xfrm>
            <a:off x="5257800" y="5334000"/>
            <a:ext cx="364331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en-US" sz="1300" b="1" dirty="0" smtClean="0">
              <a:solidFill>
                <a:srgbClr val="4A9E2C"/>
              </a:solidFill>
              <a:latin typeface="Arial" charset="0"/>
              <a:ea typeface="+mj-ea"/>
              <a:cs typeface="Arial" charset="0"/>
              <a:sym typeface="Wingdings"/>
            </a:endParaRPr>
          </a:p>
          <a:p>
            <a:pPr>
              <a:defRPr/>
            </a:pPr>
            <a:r>
              <a:rPr lang="en-US" altLang="en-US" sz="1300" b="1" dirty="0" smtClean="0">
                <a:solidFill>
                  <a:srgbClr val="4A9E2C"/>
                </a:solidFill>
                <a:latin typeface="Arial" charset="0"/>
                <a:ea typeface="+mj-ea"/>
                <a:cs typeface="Arial" charset="0"/>
                <a:sym typeface="Wingdings"/>
              </a:rPr>
              <a:t>Sustainable </a:t>
            </a:r>
            <a:r>
              <a:rPr lang="en-US" altLang="en-US" sz="1300" b="1" dirty="0">
                <a:solidFill>
                  <a:srgbClr val="4A9E2C"/>
                </a:solidFill>
                <a:latin typeface="Arial" charset="0"/>
                <a:ea typeface="+mj-ea"/>
                <a:cs typeface="Arial" charset="0"/>
                <a:sym typeface="Wingdings"/>
              </a:rPr>
              <a:t>Energy Action Plans Accepted</a:t>
            </a:r>
          </a:p>
          <a:p>
            <a:pPr>
              <a:defRPr/>
            </a:pPr>
            <a:endParaRPr lang="en-US" altLang="en-US" sz="1400" dirty="0">
              <a:solidFill>
                <a:schemeClr val="tx1"/>
              </a:solidFill>
              <a:latin typeface="Arial" charset="0"/>
              <a:ea typeface="+mj-ea"/>
              <a:cs typeface="Arial" charset="0"/>
              <a:sym typeface="Wingdings"/>
            </a:endParaRPr>
          </a:p>
        </p:txBody>
      </p:sp>
      <p:pic>
        <p:nvPicPr>
          <p:cNvPr id="84121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5334000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22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49" y="5638800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Title 1"/>
          <p:cNvSpPr txBox="1">
            <a:spLocks/>
          </p:cNvSpPr>
          <p:nvPr/>
        </p:nvSpPr>
        <p:spPr bwMode="auto">
          <a:xfrm>
            <a:off x="5334000" y="5638800"/>
            <a:ext cx="36433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en-US" sz="1300" b="1" dirty="0" smtClean="0">
              <a:solidFill>
                <a:srgbClr val="003068"/>
              </a:solidFill>
              <a:latin typeface="Arial" charset="0"/>
              <a:ea typeface="+mj-ea"/>
              <a:cs typeface="Arial" charset="0"/>
              <a:sym typeface="Wingdings"/>
            </a:endParaRPr>
          </a:p>
          <a:p>
            <a:pPr>
              <a:defRPr/>
            </a:pPr>
            <a:r>
              <a:rPr lang="en-US" altLang="en-US" sz="1300" b="1" dirty="0" smtClean="0">
                <a:solidFill>
                  <a:srgbClr val="003068"/>
                </a:solidFill>
                <a:latin typeface="Arial" charset="0"/>
                <a:ea typeface="+mj-ea"/>
                <a:cs typeface="Arial" charset="0"/>
                <a:sym typeface="Wingdings"/>
              </a:rPr>
              <a:t>Sustainable </a:t>
            </a:r>
            <a:r>
              <a:rPr lang="en-US" altLang="en-US" sz="1300" b="1" dirty="0">
                <a:solidFill>
                  <a:srgbClr val="003068"/>
                </a:solidFill>
                <a:latin typeface="Arial" charset="0"/>
                <a:ea typeface="+mj-ea"/>
                <a:cs typeface="Arial" charset="0"/>
                <a:sym typeface="Wingdings"/>
              </a:rPr>
              <a:t>Energy Action Plans Submitted</a:t>
            </a:r>
          </a:p>
          <a:p>
            <a:pPr>
              <a:defRPr/>
            </a:pPr>
            <a:endParaRPr lang="en-US" altLang="en-US" sz="1400" dirty="0">
              <a:solidFill>
                <a:schemeClr val="tx1"/>
              </a:solidFill>
              <a:latin typeface="Arial" charset="0"/>
              <a:ea typeface="+mj-ea"/>
              <a:cs typeface="Arial" charset="0"/>
              <a:sym typeface="Wingding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10200" y="1828800"/>
          <a:ext cx="3500463" cy="3315514"/>
        </p:xfrm>
        <a:graphic>
          <a:graphicData uri="http://schemas.openxmlformats.org/drawingml/2006/table">
            <a:tbl>
              <a:tblPr/>
              <a:tblGrid>
                <a:gridCol w="1186992"/>
                <a:gridCol w="992560"/>
                <a:gridCol w="1320911"/>
              </a:tblGrid>
              <a:tr h="3916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Signatories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       CO2 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target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Analysis Status </a:t>
                      </a:r>
                      <a:endParaRPr lang="en-US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8691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Tbilisi, GE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Rustavi, GE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Kutaisi, GE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Batumi, GE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691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Gori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GE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27%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Zugdidi,GE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Telavi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City Hal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Akhaltikhe</a:t>
                      </a: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City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21%</a:t>
                      </a:r>
                      <a:endParaRPr lang="en-US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3" y="2500306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214554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786058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3071810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5" y="3357562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3" y="3643314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5" y="3929066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90" y="4214818"/>
            <a:ext cx="285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1571604" y="928669"/>
            <a:ext cx="657229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alt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Covenant of Mayors in Georgia</a:t>
            </a:r>
            <a:endParaRPr lang="en-GB" alt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02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92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6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70" y="836712"/>
            <a:ext cx="8291265" cy="504056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Renewable Energy Development Trends 2012-2016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82423"/>
              </p:ext>
            </p:extLst>
          </p:nvPr>
        </p:nvGraphicFramePr>
        <p:xfrm>
          <a:off x="228599" y="1356858"/>
          <a:ext cx="8686803" cy="543780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3497AE">
                        <a:tint val="62000"/>
                        <a:satMod val="180000"/>
                      </a:srgbClr>
                    </a:gs>
                    <a:gs pos="65000">
                      <a:srgbClr val="3497AE">
                        <a:tint val="32000"/>
                        <a:satMod val="250000"/>
                      </a:srgbClr>
                    </a:gs>
                    <a:gs pos="100000">
                      <a:srgbClr val="3497AE">
                        <a:tint val="23000"/>
                        <a:satMod val="300000"/>
                      </a:srgbClr>
                    </a:gs>
                  </a:gsLst>
                  <a:lin ang="16200000" scaled="0"/>
                </a:gradFill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389634"/>
                <a:gridCol w="1319038"/>
                <a:gridCol w="2341514"/>
                <a:gridCol w="1392251"/>
                <a:gridCol w="1392251"/>
                <a:gridCol w="1852115"/>
              </a:tblGrid>
              <a:tr h="576141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Project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Company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Installed </a:t>
                      </a:r>
                      <a:r>
                        <a:rPr lang="en-US" sz="1200" b="1" u="none" strike="noStrike" dirty="0" smtClean="0">
                          <a:effectLst/>
                        </a:rPr>
                        <a:t>Capacity</a:t>
                      </a:r>
                      <a:br>
                        <a:rPr lang="en-US" sz="1200" b="1" u="none" strike="noStrike" dirty="0" smtClean="0">
                          <a:effectLst/>
                        </a:rPr>
                      </a:b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(MW)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Generation </a:t>
                      </a:r>
                      <a:b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Commencement of Operation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(Year)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Khadori 2 HPP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Feri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5.40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138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Racha HPP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Georgian International Energy Corporation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11.00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Bakhvi 3 HPP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Bakhvi Hydro Power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10.00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278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Shilda HPP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Energia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Larsi HPP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Energia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19.00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Aragvi HPP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Energo Aragvi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8.00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Kazreti</a:t>
                      </a:r>
                      <a:r>
                        <a:rPr lang="en-US" sz="1200" u="none" strike="noStrike" dirty="0">
                          <a:effectLst/>
                        </a:rPr>
                        <a:t> HPP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Water Energy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2.50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670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Alazani 2 HPP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Georgian International Energy Corporation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6.00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451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Akhmeta HPP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Geoenergy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9.10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43.40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Kazbegi HPP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Kazbegi HPP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6.00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39.40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147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Paravani HPP 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Georgian-Urban Energy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87.00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86.54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Pshavela HPP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Stori Power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1.90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643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Debeda HPP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Hydro Georgia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3.40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Shaqshaqeti HPP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Medgroup</a:t>
                      </a:r>
                      <a:r>
                        <a:rPr lang="en-US" sz="1200" u="none" strike="noStrike" dirty="0" smtClean="0">
                          <a:effectLst/>
                        </a:rPr>
                        <a:t> Georgia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LLC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1.50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7.66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52"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Saguramo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HPP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Georgian water and Power LLC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157">
                <a:tc gridSpan="3"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259" marR="5259" marT="52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9" marR="5259" marT="5259" marB="0" anchor="ctr"/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180.4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909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232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246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68699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493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1170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37403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3636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49868" algn="l" defTabSz="91246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363" rtl="0" eaLnBrk="1" fontAlgn="ctr" latinLnBrk="0" hangingPunct="1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9" marR="5259" marT="5259" marB="0" anchor="ctr">
                    <a:lnL w="9525" cap="flat" cmpd="sng" algn="ctr">
                      <a:solidFill>
                        <a:srgbClr val="3497AE"/>
                      </a:solidFill>
                      <a:prstDash val="solid"/>
                    </a:lnL>
                    <a:lnR w="9525" cap="flat" cmpd="sng" algn="ctr">
                      <a:solidFill>
                        <a:srgbClr val="3497AE"/>
                      </a:solidFill>
                      <a:prstDash val="solid"/>
                    </a:lnR>
                    <a:lnT w="9525" cap="flat" cmpd="sng" algn="ctr">
                      <a:solidFill>
                        <a:srgbClr val="3497AE"/>
                      </a:solidFill>
                      <a:prstDash val="solid"/>
                    </a:lnT>
                    <a:lnB w="9525" cap="flat" cmpd="sng" algn="ctr">
                      <a:solidFill>
                        <a:srgbClr val="3497A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6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21" y="836712"/>
            <a:ext cx="5109479" cy="286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3816424" cy="108012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Energy Utilization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12976"/>
            <a:ext cx="47880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cs typeface="Times New Roman" pitchFamily="18" charset="0"/>
              </a:rPr>
              <a:t>Wind Power Plant  KARTLI</a:t>
            </a:r>
            <a:br>
              <a:rPr lang="en-US" b="1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Commissioned October 6, 1026 </a:t>
            </a:r>
            <a:r>
              <a:rPr lang="en-US" u="sng" dirty="0" smtClean="0">
                <a:cs typeface="Times New Roman" pitchFamily="18" charset="0"/>
              </a:rPr>
              <a:t/>
            </a:r>
            <a:br>
              <a:rPr lang="en-US" u="sng" dirty="0" smtClean="0">
                <a:cs typeface="Times New Roman" pitchFamily="18" charset="0"/>
              </a:rPr>
            </a:br>
            <a:r>
              <a:rPr lang="en-US" u="sng" dirty="0" smtClean="0">
                <a:cs typeface="Times New Roman" pitchFamily="18" charset="0"/>
              </a:rPr>
              <a:t>Location: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Shida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Kartli</a:t>
            </a:r>
            <a:r>
              <a:rPr lang="en-US" b="1" dirty="0" smtClean="0">
                <a:cs typeface="Times New Roman" pitchFamily="18" charset="0"/>
              </a:rPr>
              <a:t>, Gori 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cs typeface="Times New Roman" pitchFamily="18" charset="0"/>
              </a:rPr>
              <a:t>Installed </a:t>
            </a:r>
            <a:r>
              <a:rPr lang="en-US" u="sng" dirty="0">
                <a:cs typeface="Times New Roman" pitchFamily="18" charset="0"/>
              </a:rPr>
              <a:t>Capacity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b="1" dirty="0">
                <a:cs typeface="Times New Roman" pitchFamily="18" charset="0"/>
              </a:rPr>
              <a:t>20.7 MW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cs typeface="Times New Roman" pitchFamily="18" charset="0"/>
              </a:rPr>
              <a:t>Annual Generation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b="1" dirty="0">
                <a:cs typeface="Times New Roman" pitchFamily="18" charset="0"/>
              </a:rPr>
              <a:t>88 </a:t>
            </a:r>
            <a:r>
              <a:rPr lang="en-US" b="1" dirty="0" err="1">
                <a:cs typeface="Times New Roman" pitchFamily="18" charset="0"/>
              </a:rPr>
              <a:t>GWh</a:t>
            </a:r>
            <a:endParaRPr lang="en-US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u="sng" dirty="0">
                <a:cs typeface="Times New Roman" pitchFamily="18" charset="0"/>
              </a:rPr>
              <a:t>Exploitation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b="1" dirty="0">
                <a:cs typeface="Times New Roman" pitchFamily="18" charset="0"/>
              </a:rPr>
              <a:t>October, 2016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cs typeface="Times New Roman" pitchFamily="18" charset="0"/>
              </a:rPr>
              <a:t>Company: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JSC GEDF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436510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  <a:defRPr/>
            </a:pPr>
            <a:r>
              <a:rPr lang="en-US" sz="2000" b="1" dirty="0" smtClean="0"/>
              <a:t>WPP projects under Feasibility </a:t>
            </a:r>
            <a:r>
              <a:rPr lang="en-US" sz="2000" b="1" dirty="0"/>
              <a:t>Studies</a:t>
            </a:r>
          </a:p>
          <a:p>
            <a:pPr lvl="0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7 Memorandum of Understanding to explore wind power development potential </a:t>
            </a:r>
            <a:r>
              <a:rPr lang="en-US" dirty="0" smtClean="0"/>
              <a:t>total </a:t>
            </a:r>
            <a:r>
              <a:rPr lang="en-US" dirty="0"/>
              <a:t>installed capacity around 650 MW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3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la PV sin T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58" y="1484784"/>
            <a:ext cx="3228142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8382000" cy="609398"/>
          </a:xfrm>
        </p:spPr>
        <p:txBody>
          <a:bodyPr>
            <a:noAutofit/>
          </a:bodyPr>
          <a:lstStyle/>
          <a:p>
            <a:pPr algn="ctr"/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Energy Utilization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5400"/>
            <a:ext cx="8784976" cy="5373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Feasibility Studies:</a:t>
            </a:r>
          </a:p>
          <a:p>
            <a:r>
              <a:rPr lang="en-US" sz="2000" dirty="0" smtClean="0"/>
              <a:t>5 MW solar power plant </a:t>
            </a:r>
            <a:br>
              <a:rPr lang="en-US" sz="2000" dirty="0" smtClean="0"/>
            </a:br>
            <a:r>
              <a:rPr lang="en-US" sz="2000" dirty="0" smtClean="0"/>
              <a:t>feasibility study is being developed by GEDF;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50 MW solar power plant </a:t>
            </a:r>
          </a:p>
          <a:p>
            <a:pPr>
              <a:buNone/>
            </a:pPr>
            <a:r>
              <a:rPr lang="en-US" sz="2000" dirty="0" smtClean="0"/>
              <a:t>	feasibility steady is being developed by investor </a:t>
            </a:r>
            <a:br>
              <a:rPr lang="en-US" sz="2000" dirty="0" smtClean="0"/>
            </a:br>
            <a:endParaRPr lang="en-US" sz="2000" dirty="0"/>
          </a:p>
          <a:p>
            <a:pPr>
              <a:buNone/>
            </a:pPr>
            <a:r>
              <a:rPr lang="en-US" sz="2000" b="1" dirty="0" smtClean="0"/>
              <a:t>Operating Solar PVs</a:t>
            </a:r>
          </a:p>
          <a:p>
            <a:pPr>
              <a:buNone/>
            </a:pPr>
            <a:r>
              <a:rPr lang="en-US" sz="2000" b="1" dirty="0" smtClean="0"/>
              <a:t> </a:t>
            </a:r>
            <a:r>
              <a:rPr lang="en-US" sz="2000" b="1" i="1" dirty="0" smtClean="0"/>
              <a:t>Grant from the Japanese government for: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316 KW Solar PV installations  at Tbilisi International Airport </a:t>
            </a:r>
            <a:br>
              <a:rPr lang="en-US" sz="2000" dirty="0" smtClean="0"/>
            </a:br>
            <a:r>
              <a:rPr lang="en-US" sz="2000" dirty="0" smtClean="0"/>
              <a:t> 337,000 kWh  annual generation,  covers 40 % of Terminal total consumption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35 KW Solar PV installations at </a:t>
            </a:r>
            <a:r>
              <a:rPr lang="en-US" sz="2000" dirty="0" err="1" smtClean="0"/>
              <a:t>Ilia</a:t>
            </a:r>
            <a:r>
              <a:rPr lang="en-US" sz="2000" dirty="0" smtClean="0"/>
              <a:t> State University </a:t>
            </a:r>
            <a:br>
              <a:rPr lang="en-US" sz="2000" dirty="0" smtClean="0"/>
            </a:br>
            <a:r>
              <a:rPr lang="en-US" sz="2000" dirty="0" smtClean="0"/>
              <a:t>30,000 kWh annual generation, covers 15% of building’s total consumption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96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Improvement of existing legislative framework: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Finalization of first NEEAP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Elaboration </a:t>
            </a:r>
            <a:r>
              <a:rPr lang="en-GB" b="1" dirty="0"/>
              <a:t>of: </a:t>
            </a:r>
          </a:p>
          <a:p>
            <a:pPr marL="0" indent="0" algn="ctr">
              <a:buNone/>
            </a:pPr>
            <a:r>
              <a:rPr lang="en-GB" dirty="0" smtClean="0"/>
              <a:t>Energy Efficiency Law</a:t>
            </a:r>
          </a:p>
          <a:p>
            <a:pPr marL="0" indent="0" algn="ctr">
              <a:buNone/>
            </a:pPr>
            <a:r>
              <a:rPr lang="en-GB" dirty="0" smtClean="0"/>
              <a:t>National Renewable Energy Action Plan</a:t>
            </a:r>
          </a:p>
          <a:p>
            <a:pPr marL="0" indent="0" algn="ctr">
              <a:buNone/>
            </a:pPr>
            <a:endParaRPr lang="en-GB" i="1" dirty="0" smtClean="0"/>
          </a:p>
          <a:p>
            <a:pPr marL="0" indent="0" algn="ctr">
              <a:buNone/>
            </a:pPr>
            <a:r>
              <a:rPr lang="en-GB" b="1" i="1" dirty="0" smtClean="0"/>
              <a:t>In compliance with EU Directives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406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d45786f-a737-4735-8af6-df12fb6939a2"/>
</file>

<file path=customXml/itemProps1.xml><?xml version="1.0" encoding="utf-8"?>
<ds:datastoreItem xmlns:ds="http://schemas.openxmlformats.org/officeDocument/2006/customXml" ds:itemID="{684AF89C-D824-47D0-BEE9-D5A1C9CAD04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916</TotalTime>
  <Words>594</Words>
  <Application>Microsoft Office PowerPoint</Application>
  <PresentationFormat>On-screen Show (4:3)</PresentationFormat>
  <Paragraphs>296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Urban</vt:lpstr>
      <vt:lpstr>6_Office Theme</vt:lpstr>
      <vt:lpstr>Strategic Directions of Energy Policy  and compliance with EU Directives  in the field of EE/RE</vt:lpstr>
      <vt:lpstr>Strategic Directions of Energy Policy</vt:lpstr>
      <vt:lpstr>Projects promoting Energy Efficiency</vt:lpstr>
      <vt:lpstr>CoM Georgian Signatories Cities – 13 Members</vt:lpstr>
      <vt:lpstr>PowerPoint Presentation</vt:lpstr>
      <vt:lpstr>Renewable Energy Development Trends 2012-2016</vt:lpstr>
      <vt:lpstr>Wind Energy Utilization </vt:lpstr>
      <vt:lpstr>Solar Energy Utilization</vt:lpstr>
      <vt:lpstr>Future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keywords>[EBRD]</cp:keywords>
  <cp:lastModifiedBy>hp</cp:lastModifiedBy>
  <cp:revision>118</cp:revision>
  <dcterms:created xsi:type="dcterms:W3CDTF">2015-11-16T13:12:10Z</dcterms:created>
  <dcterms:modified xsi:type="dcterms:W3CDTF">2017-01-16T03:00:32Z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6489b607-bf8d-4d68-b63f-9885ce22c28c</vt:lpwstr>
  </property>
  <property fmtid="{D5CDD505-2E9C-101B-9397-08002B2CF9AE}" pid="3" name="bjSaver">
    <vt:lpwstr>o0gy4DJq7YxWBP6vrIaN+qAOIRrMATeL</vt:lpwstr>
  </property>
  <property fmtid="{D5CDD505-2E9C-101B-9397-08002B2CF9AE}" pid="4" name="bjDocumentSecurityLabel">
    <vt:lpwstr>This item has no classification</vt:lpwstr>
  </property>
</Properties>
</file>